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33F6A-729F-45A3-94C8-A4A81F59203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87183B7-6E30-4DF2-B9AE-59D679069A3E}">
      <dgm:prSet/>
      <dgm:spPr/>
      <dgm:t>
        <a:bodyPr/>
        <a:lstStyle/>
        <a:p>
          <a:r>
            <a:rPr lang="nl-BE"/>
            <a:t>Voorstelling van onszelf </a:t>
          </a:r>
          <a:endParaRPr lang="en-US"/>
        </a:p>
      </dgm:t>
    </dgm:pt>
    <dgm:pt modelId="{DF43DA9A-0C61-402D-B5E2-664083AEA11C}" type="parTrans" cxnId="{ED74BBC4-A5BA-4EAD-BEB3-75F179E9A670}">
      <dgm:prSet/>
      <dgm:spPr/>
      <dgm:t>
        <a:bodyPr/>
        <a:lstStyle/>
        <a:p>
          <a:endParaRPr lang="en-US"/>
        </a:p>
      </dgm:t>
    </dgm:pt>
    <dgm:pt modelId="{0888D3A2-6B3E-4DDC-B363-0115512E367E}" type="sibTrans" cxnId="{ED74BBC4-A5BA-4EAD-BEB3-75F179E9A670}">
      <dgm:prSet/>
      <dgm:spPr/>
      <dgm:t>
        <a:bodyPr/>
        <a:lstStyle/>
        <a:p>
          <a:endParaRPr lang="en-US"/>
        </a:p>
      </dgm:t>
    </dgm:pt>
    <dgm:pt modelId="{1D6004D8-39BC-4093-8476-BE6ADCCE74A5}">
      <dgm:prSet/>
      <dgm:spPr/>
      <dgm:t>
        <a:bodyPr/>
        <a:lstStyle/>
        <a:p>
          <a:r>
            <a:rPr lang="nl-BE"/>
            <a:t>Definitie schoolmoeheid</a:t>
          </a:r>
          <a:endParaRPr lang="en-US"/>
        </a:p>
      </dgm:t>
    </dgm:pt>
    <dgm:pt modelId="{BAC6924C-1E3D-45A0-ADD1-4A391E07B127}" type="parTrans" cxnId="{2EF3B84A-F5B4-42EE-85FF-2338E569D51C}">
      <dgm:prSet/>
      <dgm:spPr/>
      <dgm:t>
        <a:bodyPr/>
        <a:lstStyle/>
        <a:p>
          <a:endParaRPr lang="en-US"/>
        </a:p>
      </dgm:t>
    </dgm:pt>
    <dgm:pt modelId="{31B2B9FC-96F1-49A9-9899-E53AF5A18F0B}" type="sibTrans" cxnId="{2EF3B84A-F5B4-42EE-85FF-2338E569D51C}">
      <dgm:prSet/>
      <dgm:spPr/>
      <dgm:t>
        <a:bodyPr/>
        <a:lstStyle/>
        <a:p>
          <a:endParaRPr lang="en-US"/>
        </a:p>
      </dgm:t>
    </dgm:pt>
    <dgm:pt modelId="{B44F983C-A0DB-4235-8FDC-A6D809A07552}">
      <dgm:prSet/>
      <dgm:spPr/>
      <dgm:t>
        <a:bodyPr/>
        <a:lstStyle/>
        <a:p>
          <a:r>
            <a:rPr lang="nl-BE"/>
            <a:t>Signalen schoolmoeheid</a:t>
          </a:r>
          <a:endParaRPr lang="en-US"/>
        </a:p>
      </dgm:t>
    </dgm:pt>
    <dgm:pt modelId="{6C7E3E0E-C6E9-4399-A9D9-BB76D27E99E0}" type="parTrans" cxnId="{381E0F7C-72C6-4867-8B82-D16EB5CAAEC8}">
      <dgm:prSet/>
      <dgm:spPr/>
      <dgm:t>
        <a:bodyPr/>
        <a:lstStyle/>
        <a:p>
          <a:endParaRPr lang="en-US"/>
        </a:p>
      </dgm:t>
    </dgm:pt>
    <dgm:pt modelId="{38272860-E511-408B-B95C-DF43D66B997B}" type="sibTrans" cxnId="{381E0F7C-72C6-4867-8B82-D16EB5CAAEC8}">
      <dgm:prSet/>
      <dgm:spPr/>
      <dgm:t>
        <a:bodyPr/>
        <a:lstStyle/>
        <a:p>
          <a:endParaRPr lang="en-US"/>
        </a:p>
      </dgm:t>
    </dgm:pt>
    <dgm:pt modelId="{CF01E953-C260-4F8E-8051-25C9424AD7FC}">
      <dgm:prSet/>
      <dgm:spPr/>
      <dgm:t>
        <a:bodyPr/>
        <a:lstStyle/>
        <a:p>
          <a:r>
            <a:rPr lang="nl-BE"/>
            <a:t>Ontstaan en oorzaken</a:t>
          </a:r>
          <a:endParaRPr lang="en-US"/>
        </a:p>
      </dgm:t>
    </dgm:pt>
    <dgm:pt modelId="{E3A32445-A8B0-40FA-8A01-0CE4ACFFE0ED}" type="parTrans" cxnId="{5A9C4183-E6C8-40B6-A790-3E188EF94CB8}">
      <dgm:prSet/>
      <dgm:spPr/>
      <dgm:t>
        <a:bodyPr/>
        <a:lstStyle/>
        <a:p>
          <a:endParaRPr lang="en-US"/>
        </a:p>
      </dgm:t>
    </dgm:pt>
    <dgm:pt modelId="{779ABB2A-E401-4AEF-91A2-AFE296AEA87D}" type="sibTrans" cxnId="{5A9C4183-E6C8-40B6-A790-3E188EF94CB8}">
      <dgm:prSet/>
      <dgm:spPr/>
      <dgm:t>
        <a:bodyPr/>
        <a:lstStyle/>
        <a:p>
          <a:endParaRPr lang="en-US"/>
        </a:p>
      </dgm:t>
    </dgm:pt>
    <dgm:pt modelId="{05F0F9A9-7B30-43F5-B4EA-03842C072C36}">
      <dgm:prSet/>
      <dgm:spPr/>
      <dgm:t>
        <a:bodyPr/>
        <a:lstStyle/>
        <a:p>
          <a:r>
            <a:rPr lang="nl-BE" dirty="0"/>
            <a:t>Spijbelen</a:t>
          </a:r>
          <a:endParaRPr lang="en-US" dirty="0"/>
        </a:p>
      </dgm:t>
    </dgm:pt>
    <dgm:pt modelId="{012F6CC8-FAB8-476D-9A0D-80E9B37773FC}" type="parTrans" cxnId="{641BC85B-C0DA-45D7-9304-345AC4F66D02}">
      <dgm:prSet/>
      <dgm:spPr/>
      <dgm:t>
        <a:bodyPr/>
        <a:lstStyle/>
        <a:p>
          <a:endParaRPr lang="en-US"/>
        </a:p>
      </dgm:t>
    </dgm:pt>
    <dgm:pt modelId="{BE33239A-643F-4556-91A0-451CCBFAC215}" type="sibTrans" cxnId="{641BC85B-C0DA-45D7-9304-345AC4F66D02}">
      <dgm:prSet/>
      <dgm:spPr/>
      <dgm:t>
        <a:bodyPr/>
        <a:lstStyle/>
        <a:p>
          <a:endParaRPr lang="en-US"/>
        </a:p>
      </dgm:t>
    </dgm:pt>
    <dgm:pt modelId="{7E6599CF-D13C-4E4D-B90D-7DB5C1F18E6C}">
      <dgm:prSet/>
      <dgm:spPr/>
      <dgm:t>
        <a:bodyPr/>
        <a:lstStyle/>
        <a:p>
          <a:r>
            <a:rPr lang="nl-BE"/>
            <a:t>Alternatieven schoolmoeheid</a:t>
          </a:r>
          <a:endParaRPr lang="en-US"/>
        </a:p>
      </dgm:t>
    </dgm:pt>
    <dgm:pt modelId="{8617FA49-9C34-42A4-9904-27950292793D}" type="parTrans" cxnId="{3DC3FB71-0B9F-4C84-B703-805CF4CD1ACA}">
      <dgm:prSet/>
      <dgm:spPr/>
      <dgm:t>
        <a:bodyPr/>
        <a:lstStyle/>
        <a:p>
          <a:endParaRPr lang="en-US"/>
        </a:p>
      </dgm:t>
    </dgm:pt>
    <dgm:pt modelId="{BABF5FFA-077F-48EB-B90C-90639510A3B8}" type="sibTrans" cxnId="{3DC3FB71-0B9F-4C84-B703-805CF4CD1ACA}">
      <dgm:prSet/>
      <dgm:spPr/>
      <dgm:t>
        <a:bodyPr/>
        <a:lstStyle/>
        <a:p>
          <a:endParaRPr lang="en-US"/>
        </a:p>
      </dgm:t>
    </dgm:pt>
    <dgm:pt modelId="{7A571052-AC5D-4148-9DA7-A906243148A1}">
      <dgm:prSet/>
      <dgm:spPr/>
      <dgm:t>
        <a:bodyPr/>
        <a:lstStyle/>
        <a:p>
          <a:r>
            <a:rPr lang="nl-BE" smtClean="0"/>
            <a:t>Schoolmoeheid </a:t>
          </a:r>
          <a:r>
            <a:rPr lang="nl-BE" dirty="0"/>
            <a:t>in Turnhout</a:t>
          </a:r>
          <a:endParaRPr lang="en-US" dirty="0"/>
        </a:p>
      </dgm:t>
    </dgm:pt>
    <dgm:pt modelId="{42FF922A-18E0-44C9-8611-E474BB5B64AC}" type="sibTrans" cxnId="{38AD52D8-E3A0-47D8-AF0F-F9F3039975B1}">
      <dgm:prSet/>
      <dgm:spPr/>
      <dgm:t>
        <a:bodyPr/>
        <a:lstStyle/>
        <a:p>
          <a:endParaRPr lang="en-US"/>
        </a:p>
      </dgm:t>
    </dgm:pt>
    <dgm:pt modelId="{0E6B542B-3808-4584-BD56-FB9DF5171C83}" type="parTrans" cxnId="{38AD52D8-E3A0-47D8-AF0F-F9F3039975B1}">
      <dgm:prSet/>
      <dgm:spPr/>
      <dgm:t>
        <a:bodyPr/>
        <a:lstStyle/>
        <a:p>
          <a:endParaRPr lang="en-US"/>
        </a:p>
      </dgm:t>
    </dgm:pt>
    <dgm:pt modelId="{810805B2-9704-4BB8-AF04-84C6AFD01BB4}">
      <dgm:prSet/>
      <dgm:spPr/>
      <dgm:t>
        <a:bodyPr/>
        <a:lstStyle/>
        <a:p>
          <a:r>
            <a:rPr lang="nl-BE" dirty="0"/>
            <a:t>Gevolgen</a:t>
          </a:r>
          <a:endParaRPr lang="en-US" dirty="0"/>
        </a:p>
      </dgm:t>
    </dgm:pt>
    <dgm:pt modelId="{13A91BC2-E257-45A5-A5BB-9DB46A5CA2D8}" type="sibTrans" cxnId="{CD95F052-7FB5-4461-BEE9-2F170BDFA55D}">
      <dgm:prSet/>
      <dgm:spPr/>
      <dgm:t>
        <a:bodyPr/>
        <a:lstStyle/>
        <a:p>
          <a:endParaRPr lang="en-US"/>
        </a:p>
      </dgm:t>
    </dgm:pt>
    <dgm:pt modelId="{7B691C16-5C75-4005-8DAD-C89F68C5EE4B}" type="parTrans" cxnId="{CD95F052-7FB5-4461-BEE9-2F170BDFA55D}">
      <dgm:prSet/>
      <dgm:spPr/>
      <dgm:t>
        <a:bodyPr/>
        <a:lstStyle/>
        <a:p>
          <a:endParaRPr lang="en-US"/>
        </a:p>
      </dgm:t>
    </dgm:pt>
    <dgm:pt modelId="{CADE7C56-4159-48CB-B0E8-CD1B38F9F0C4}" type="pres">
      <dgm:prSet presAssocID="{97833F6A-729F-45A3-94C8-A4A81F5920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2FB8B0F-0282-4D39-AB78-C9927ABAEEB6}" type="pres">
      <dgm:prSet presAssocID="{187183B7-6E30-4DF2-B9AE-59D679069A3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F57BD1D-EAE0-4FA4-93E2-6C6A2486D1F8}" type="pres">
      <dgm:prSet presAssocID="{0888D3A2-6B3E-4DDC-B363-0115512E367E}" presName="sibTrans" presStyleLbl="sibTrans1D1" presStyleIdx="0" presStyleCnt="7"/>
      <dgm:spPr/>
      <dgm:t>
        <a:bodyPr/>
        <a:lstStyle/>
        <a:p>
          <a:endParaRPr lang="nl-NL"/>
        </a:p>
      </dgm:t>
    </dgm:pt>
    <dgm:pt modelId="{EBF67CE2-6299-4839-9A21-2C0084135742}" type="pres">
      <dgm:prSet presAssocID="{0888D3A2-6B3E-4DDC-B363-0115512E367E}" presName="connectorText" presStyleLbl="sibTrans1D1" presStyleIdx="0" presStyleCnt="7"/>
      <dgm:spPr/>
      <dgm:t>
        <a:bodyPr/>
        <a:lstStyle/>
        <a:p>
          <a:endParaRPr lang="nl-NL"/>
        </a:p>
      </dgm:t>
    </dgm:pt>
    <dgm:pt modelId="{8A3EC24C-AA27-44AE-97A7-4073F2A92108}" type="pres">
      <dgm:prSet presAssocID="{1D6004D8-39BC-4093-8476-BE6ADCCE74A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9BFED0F-32A6-47E6-882E-7E6FDFBC8F0A}" type="pres">
      <dgm:prSet presAssocID="{31B2B9FC-96F1-49A9-9899-E53AF5A18F0B}" presName="sibTrans" presStyleLbl="sibTrans1D1" presStyleIdx="1" presStyleCnt="7"/>
      <dgm:spPr/>
      <dgm:t>
        <a:bodyPr/>
        <a:lstStyle/>
        <a:p>
          <a:endParaRPr lang="nl-NL"/>
        </a:p>
      </dgm:t>
    </dgm:pt>
    <dgm:pt modelId="{B79607DE-4764-43A7-9032-4593A433CA3D}" type="pres">
      <dgm:prSet presAssocID="{31B2B9FC-96F1-49A9-9899-E53AF5A18F0B}" presName="connectorText" presStyleLbl="sibTrans1D1" presStyleIdx="1" presStyleCnt="7"/>
      <dgm:spPr/>
      <dgm:t>
        <a:bodyPr/>
        <a:lstStyle/>
        <a:p>
          <a:endParaRPr lang="nl-NL"/>
        </a:p>
      </dgm:t>
    </dgm:pt>
    <dgm:pt modelId="{32EA2602-3255-4D74-830A-4D26CA42FD5F}" type="pres">
      <dgm:prSet presAssocID="{B44F983C-A0DB-4235-8FDC-A6D809A0755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CDD24C2-B7C0-406C-B76A-B7F18D4D1792}" type="pres">
      <dgm:prSet presAssocID="{38272860-E511-408B-B95C-DF43D66B997B}" presName="sibTrans" presStyleLbl="sibTrans1D1" presStyleIdx="2" presStyleCnt="7"/>
      <dgm:spPr/>
      <dgm:t>
        <a:bodyPr/>
        <a:lstStyle/>
        <a:p>
          <a:endParaRPr lang="nl-NL"/>
        </a:p>
      </dgm:t>
    </dgm:pt>
    <dgm:pt modelId="{4B5B488E-60C1-47FD-B2B4-4529643F267B}" type="pres">
      <dgm:prSet presAssocID="{38272860-E511-408B-B95C-DF43D66B997B}" presName="connectorText" presStyleLbl="sibTrans1D1" presStyleIdx="2" presStyleCnt="7"/>
      <dgm:spPr/>
      <dgm:t>
        <a:bodyPr/>
        <a:lstStyle/>
        <a:p>
          <a:endParaRPr lang="nl-NL"/>
        </a:p>
      </dgm:t>
    </dgm:pt>
    <dgm:pt modelId="{9D73183E-80E0-4494-92ED-99F1DF0419D4}" type="pres">
      <dgm:prSet presAssocID="{CF01E953-C260-4F8E-8051-25C9424AD7F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5B63C54-932F-4978-A69F-1EE3A40BB320}" type="pres">
      <dgm:prSet presAssocID="{779ABB2A-E401-4AEF-91A2-AFE296AEA87D}" presName="sibTrans" presStyleLbl="sibTrans1D1" presStyleIdx="3" presStyleCnt="7"/>
      <dgm:spPr/>
      <dgm:t>
        <a:bodyPr/>
        <a:lstStyle/>
        <a:p>
          <a:endParaRPr lang="nl-NL"/>
        </a:p>
      </dgm:t>
    </dgm:pt>
    <dgm:pt modelId="{988DC979-E41E-4E25-B41A-7CCB958653CE}" type="pres">
      <dgm:prSet presAssocID="{779ABB2A-E401-4AEF-91A2-AFE296AEA87D}" presName="connectorText" presStyleLbl="sibTrans1D1" presStyleIdx="3" presStyleCnt="7"/>
      <dgm:spPr/>
      <dgm:t>
        <a:bodyPr/>
        <a:lstStyle/>
        <a:p>
          <a:endParaRPr lang="nl-NL"/>
        </a:p>
      </dgm:t>
    </dgm:pt>
    <dgm:pt modelId="{7EFFA372-DC9B-436C-9F0C-789FF2DFB6D0}" type="pres">
      <dgm:prSet presAssocID="{810805B2-9704-4BB8-AF04-84C6AFD01BB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AF8A12D-107D-4F06-A918-5B92F83199DB}" type="pres">
      <dgm:prSet presAssocID="{13A91BC2-E257-45A5-A5BB-9DB46A5CA2D8}" presName="sibTrans" presStyleLbl="sibTrans1D1" presStyleIdx="4" presStyleCnt="7"/>
      <dgm:spPr/>
      <dgm:t>
        <a:bodyPr/>
        <a:lstStyle/>
        <a:p>
          <a:endParaRPr lang="nl-NL"/>
        </a:p>
      </dgm:t>
    </dgm:pt>
    <dgm:pt modelId="{4E1B00EC-FC9D-47DC-8695-3C21FFE13C6F}" type="pres">
      <dgm:prSet presAssocID="{13A91BC2-E257-45A5-A5BB-9DB46A5CA2D8}" presName="connectorText" presStyleLbl="sibTrans1D1" presStyleIdx="4" presStyleCnt="7"/>
      <dgm:spPr/>
      <dgm:t>
        <a:bodyPr/>
        <a:lstStyle/>
        <a:p>
          <a:endParaRPr lang="nl-NL"/>
        </a:p>
      </dgm:t>
    </dgm:pt>
    <dgm:pt modelId="{EBF4C846-D578-4566-908F-36F99BA1BF85}" type="pres">
      <dgm:prSet presAssocID="{05F0F9A9-7B30-43F5-B4EA-03842C072C3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902FEC9-474F-426D-9E7D-47042A2F2494}" type="pres">
      <dgm:prSet presAssocID="{BE33239A-643F-4556-91A0-451CCBFAC215}" presName="sibTrans" presStyleLbl="sibTrans1D1" presStyleIdx="5" presStyleCnt="7"/>
      <dgm:spPr/>
      <dgm:t>
        <a:bodyPr/>
        <a:lstStyle/>
        <a:p>
          <a:endParaRPr lang="nl-NL"/>
        </a:p>
      </dgm:t>
    </dgm:pt>
    <dgm:pt modelId="{8AF561D6-AD78-4B1C-B3B2-A9E5309C4D69}" type="pres">
      <dgm:prSet presAssocID="{BE33239A-643F-4556-91A0-451CCBFAC215}" presName="connectorText" presStyleLbl="sibTrans1D1" presStyleIdx="5" presStyleCnt="7"/>
      <dgm:spPr/>
      <dgm:t>
        <a:bodyPr/>
        <a:lstStyle/>
        <a:p>
          <a:endParaRPr lang="nl-NL"/>
        </a:p>
      </dgm:t>
    </dgm:pt>
    <dgm:pt modelId="{B566C4A5-1E36-4DE2-9BAF-0DE493FDC3F4}" type="pres">
      <dgm:prSet presAssocID="{7E6599CF-D13C-4E4D-B90D-7DB5C1F18E6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C3F81DB-7DA4-442A-8898-46DB78120E1A}" type="pres">
      <dgm:prSet presAssocID="{BABF5FFA-077F-48EB-B90C-90639510A3B8}" presName="sibTrans" presStyleLbl="sibTrans1D1" presStyleIdx="6" presStyleCnt="7"/>
      <dgm:spPr/>
      <dgm:t>
        <a:bodyPr/>
        <a:lstStyle/>
        <a:p>
          <a:endParaRPr lang="nl-NL"/>
        </a:p>
      </dgm:t>
    </dgm:pt>
    <dgm:pt modelId="{1B61C25B-2D5D-4582-95AA-61804EAAD5FA}" type="pres">
      <dgm:prSet presAssocID="{BABF5FFA-077F-48EB-B90C-90639510A3B8}" presName="connectorText" presStyleLbl="sibTrans1D1" presStyleIdx="6" presStyleCnt="7"/>
      <dgm:spPr/>
      <dgm:t>
        <a:bodyPr/>
        <a:lstStyle/>
        <a:p>
          <a:endParaRPr lang="nl-NL"/>
        </a:p>
      </dgm:t>
    </dgm:pt>
    <dgm:pt modelId="{D6287CFC-CAFA-4995-AB7E-1E9653B8E45F}" type="pres">
      <dgm:prSet presAssocID="{7A571052-AC5D-4148-9DA7-A906243148A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F89DE24-7E31-4F33-B1AC-DB5F6E7402CB}" type="presOf" srcId="{13A91BC2-E257-45A5-A5BB-9DB46A5CA2D8}" destId="{0AF8A12D-107D-4F06-A918-5B92F83199DB}" srcOrd="0" destOrd="0" presId="urn:microsoft.com/office/officeart/2016/7/layout/RepeatingBendingProcessNew"/>
    <dgm:cxn modelId="{24C367D4-8BC5-452F-BAE4-FF600A6B3218}" type="presOf" srcId="{BE33239A-643F-4556-91A0-451CCBFAC215}" destId="{5902FEC9-474F-426D-9E7D-47042A2F2494}" srcOrd="0" destOrd="0" presId="urn:microsoft.com/office/officeart/2016/7/layout/RepeatingBendingProcessNew"/>
    <dgm:cxn modelId="{BBADDC7A-158D-4817-924B-C59343F05432}" type="presOf" srcId="{05F0F9A9-7B30-43F5-B4EA-03842C072C36}" destId="{EBF4C846-D578-4566-908F-36F99BA1BF85}" srcOrd="0" destOrd="0" presId="urn:microsoft.com/office/officeart/2016/7/layout/RepeatingBendingProcessNew"/>
    <dgm:cxn modelId="{DF69B467-D98A-414D-A1E7-0B83D7DD530F}" type="presOf" srcId="{BABF5FFA-077F-48EB-B90C-90639510A3B8}" destId="{1B61C25B-2D5D-4582-95AA-61804EAAD5FA}" srcOrd="1" destOrd="0" presId="urn:microsoft.com/office/officeart/2016/7/layout/RepeatingBendingProcessNew"/>
    <dgm:cxn modelId="{FB370C20-D21A-4A13-918F-B3CD9521E218}" type="presOf" srcId="{7E6599CF-D13C-4E4D-B90D-7DB5C1F18E6C}" destId="{B566C4A5-1E36-4DE2-9BAF-0DE493FDC3F4}" srcOrd="0" destOrd="0" presId="urn:microsoft.com/office/officeart/2016/7/layout/RepeatingBendingProcessNew"/>
    <dgm:cxn modelId="{A80BAED5-DC7A-44F7-A8FF-116F15ED34E1}" type="presOf" srcId="{810805B2-9704-4BB8-AF04-84C6AFD01BB4}" destId="{7EFFA372-DC9B-436C-9F0C-789FF2DFB6D0}" srcOrd="0" destOrd="0" presId="urn:microsoft.com/office/officeart/2016/7/layout/RepeatingBendingProcessNew"/>
    <dgm:cxn modelId="{DF2FD39B-3A68-48ED-86F3-39BF032BCDEA}" type="presOf" srcId="{B44F983C-A0DB-4235-8FDC-A6D809A07552}" destId="{32EA2602-3255-4D74-830A-4D26CA42FD5F}" srcOrd="0" destOrd="0" presId="urn:microsoft.com/office/officeart/2016/7/layout/RepeatingBendingProcessNew"/>
    <dgm:cxn modelId="{64F04144-55BE-4B55-B0D4-3F529007DCDB}" type="presOf" srcId="{1D6004D8-39BC-4093-8476-BE6ADCCE74A5}" destId="{8A3EC24C-AA27-44AE-97A7-4073F2A92108}" srcOrd="0" destOrd="0" presId="urn:microsoft.com/office/officeart/2016/7/layout/RepeatingBendingProcessNew"/>
    <dgm:cxn modelId="{A1805345-C87B-4F46-A072-F1D127BCEA32}" type="presOf" srcId="{7A571052-AC5D-4148-9DA7-A906243148A1}" destId="{D6287CFC-CAFA-4995-AB7E-1E9653B8E45F}" srcOrd="0" destOrd="0" presId="urn:microsoft.com/office/officeart/2016/7/layout/RepeatingBendingProcessNew"/>
    <dgm:cxn modelId="{049EF9F6-226A-4BF6-A720-826991824030}" type="presOf" srcId="{187183B7-6E30-4DF2-B9AE-59D679069A3E}" destId="{22FB8B0F-0282-4D39-AB78-C9927ABAEEB6}" srcOrd="0" destOrd="0" presId="urn:microsoft.com/office/officeart/2016/7/layout/RepeatingBendingProcessNew"/>
    <dgm:cxn modelId="{641BC85B-C0DA-45D7-9304-345AC4F66D02}" srcId="{97833F6A-729F-45A3-94C8-A4A81F59203D}" destId="{05F0F9A9-7B30-43F5-B4EA-03842C072C36}" srcOrd="5" destOrd="0" parTransId="{012F6CC8-FAB8-476D-9A0D-80E9B37773FC}" sibTransId="{BE33239A-643F-4556-91A0-451CCBFAC215}"/>
    <dgm:cxn modelId="{CD95F052-7FB5-4461-BEE9-2F170BDFA55D}" srcId="{97833F6A-729F-45A3-94C8-A4A81F59203D}" destId="{810805B2-9704-4BB8-AF04-84C6AFD01BB4}" srcOrd="4" destOrd="0" parTransId="{7B691C16-5C75-4005-8DAD-C89F68C5EE4B}" sibTransId="{13A91BC2-E257-45A5-A5BB-9DB46A5CA2D8}"/>
    <dgm:cxn modelId="{2EF3B84A-F5B4-42EE-85FF-2338E569D51C}" srcId="{97833F6A-729F-45A3-94C8-A4A81F59203D}" destId="{1D6004D8-39BC-4093-8476-BE6ADCCE74A5}" srcOrd="1" destOrd="0" parTransId="{BAC6924C-1E3D-45A0-ADD1-4A391E07B127}" sibTransId="{31B2B9FC-96F1-49A9-9899-E53AF5A18F0B}"/>
    <dgm:cxn modelId="{5A9C4183-E6C8-40B6-A790-3E188EF94CB8}" srcId="{97833F6A-729F-45A3-94C8-A4A81F59203D}" destId="{CF01E953-C260-4F8E-8051-25C9424AD7FC}" srcOrd="3" destOrd="0" parTransId="{E3A32445-A8B0-40FA-8A01-0CE4ACFFE0ED}" sibTransId="{779ABB2A-E401-4AEF-91A2-AFE296AEA87D}"/>
    <dgm:cxn modelId="{DFF6B247-A92B-401D-A1CA-D4220CA8E589}" type="presOf" srcId="{0888D3A2-6B3E-4DDC-B363-0115512E367E}" destId="{0F57BD1D-EAE0-4FA4-93E2-6C6A2486D1F8}" srcOrd="0" destOrd="0" presId="urn:microsoft.com/office/officeart/2016/7/layout/RepeatingBendingProcessNew"/>
    <dgm:cxn modelId="{7CA53BA8-7885-424E-BEDF-16840E32AFD5}" type="presOf" srcId="{BABF5FFA-077F-48EB-B90C-90639510A3B8}" destId="{8C3F81DB-7DA4-442A-8898-46DB78120E1A}" srcOrd="0" destOrd="0" presId="urn:microsoft.com/office/officeart/2016/7/layout/RepeatingBendingProcessNew"/>
    <dgm:cxn modelId="{A83F488B-2769-4181-B290-045A650052FE}" type="presOf" srcId="{0888D3A2-6B3E-4DDC-B363-0115512E367E}" destId="{EBF67CE2-6299-4839-9A21-2C0084135742}" srcOrd="1" destOrd="0" presId="urn:microsoft.com/office/officeart/2016/7/layout/RepeatingBendingProcessNew"/>
    <dgm:cxn modelId="{6E50519A-FD09-418F-887A-8F192D417E2B}" type="presOf" srcId="{38272860-E511-408B-B95C-DF43D66B997B}" destId="{4B5B488E-60C1-47FD-B2B4-4529643F267B}" srcOrd="1" destOrd="0" presId="urn:microsoft.com/office/officeart/2016/7/layout/RepeatingBendingProcessNew"/>
    <dgm:cxn modelId="{874CC1DD-0BB7-414F-BBAB-1C9A2DA9C76B}" type="presOf" srcId="{38272860-E511-408B-B95C-DF43D66B997B}" destId="{ECDD24C2-B7C0-406C-B76A-B7F18D4D1792}" srcOrd="0" destOrd="0" presId="urn:microsoft.com/office/officeart/2016/7/layout/RepeatingBendingProcessNew"/>
    <dgm:cxn modelId="{A4982D3D-DC0B-4345-8812-83BB97B7585E}" type="presOf" srcId="{CF01E953-C260-4F8E-8051-25C9424AD7FC}" destId="{9D73183E-80E0-4494-92ED-99F1DF0419D4}" srcOrd="0" destOrd="0" presId="urn:microsoft.com/office/officeart/2016/7/layout/RepeatingBendingProcessNew"/>
    <dgm:cxn modelId="{ED74BBC4-A5BA-4EAD-BEB3-75F179E9A670}" srcId="{97833F6A-729F-45A3-94C8-A4A81F59203D}" destId="{187183B7-6E30-4DF2-B9AE-59D679069A3E}" srcOrd="0" destOrd="0" parTransId="{DF43DA9A-0C61-402D-B5E2-664083AEA11C}" sibTransId="{0888D3A2-6B3E-4DDC-B363-0115512E367E}"/>
    <dgm:cxn modelId="{210DAF02-28E7-44E3-8B12-B8C7FD60256C}" type="presOf" srcId="{97833F6A-729F-45A3-94C8-A4A81F59203D}" destId="{CADE7C56-4159-48CB-B0E8-CD1B38F9F0C4}" srcOrd="0" destOrd="0" presId="urn:microsoft.com/office/officeart/2016/7/layout/RepeatingBendingProcessNew"/>
    <dgm:cxn modelId="{3C41112A-D984-46DB-9FFD-78B854C8337B}" type="presOf" srcId="{779ABB2A-E401-4AEF-91A2-AFE296AEA87D}" destId="{988DC979-E41E-4E25-B41A-7CCB958653CE}" srcOrd="1" destOrd="0" presId="urn:microsoft.com/office/officeart/2016/7/layout/RepeatingBendingProcessNew"/>
    <dgm:cxn modelId="{49EA9BA0-5284-4E75-AB41-7218C86929DF}" type="presOf" srcId="{31B2B9FC-96F1-49A9-9899-E53AF5A18F0B}" destId="{B79607DE-4764-43A7-9032-4593A433CA3D}" srcOrd="1" destOrd="0" presId="urn:microsoft.com/office/officeart/2016/7/layout/RepeatingBendingProcessNew"/>
    <dgm:cxn modelId="{3DC3FB71-0B9F-4C84-B703-805CF4CD1ACA}" srcId="{97833F6A-729F-45A3-94C8-A4A81F59203D}" destId="{7E6599CF-D13C-4E4D-B90D-7DB5C1F18E6C}" srcOrd="6" destOrd="0" parTransId="{8617FA49-9C34-42A4-9904-27950292793D}" sibTransId="{BABF5FFA-077F-48EB-B90C-90639510A3B8}"/>
    <dgm:cxn modelId="{2D179CB3-C6FA-49F7-876C-FCE023C00922}" type="presOf" srcId="{BE33239A-643F-4556-91A0-451CCBFAC215}" destId="{8AF561D6-AD78-4B1C-B3B2-A9E5309C4D69}" srcOrd="1" destOrd="0" presId="urn:microsoft.com/office/officeart/2016/7/layout/RepeatingBendingProcessNew"/>
    <dgm:cxn modelId="{38AD52D8-E3A0-47D8-AF0F-F9F3039975B1}" srcId="{97833F6A-729F-45A3-94C8-A4A81F59203D}" destId="{7A571052-AC5D-4148-9DA7-A906243148A1}" srcOrd="7" destOrd="0" parTransId="{0E6B542B-3808-4584-BD56-FB9DF5171C83}" sibTransId="{42FF922A-18E0-44C9-8611-E474BB5B64AC}"/>
    <dgm:cxn modelId="{5F122503-C0F1-448A-9117-C2C4DB193E34}" type="presOf" srcId="{13A91BC2-E257-45A5-A5BB-9DB46A5CA2D8}" destId="{4E1B00EC-FC9D-47DC-8695-3C21FFE13C6F}" srcOrd="1" destOrd="0" presId="urn:microsoft.com/office/officeart/2016/7/layout/RepeatingBendingProcessNew"/>
    <dgm:cxn modelId="{381E0F7C-72C6-4867-8B82-D16EB5CAAEC8}" srcId="{97833F6A-729F-45A3-94C8-A4A81F59203D}" destId="{B44F983C-A0DB-4235-8FDC-A6D809A07552}" srcOrd="2" destOrd="0" parTransId="{6C7E3E0E-C6E9-4399-A9D9-BB76D27E99E0}" sibTransId="{38272860-E511-408B-B95C-DF43D66B997B}"/>
    <dgm:cxn modelId="{C5CEBB49-DEEB-4FC1-8CD6-D878F1362F6C}" type="presOf" srcId="{779ABB2A-E401-4AEF-91A2-AFE296AEA87D}" destId="{55B63C54-932F-4978-A69F-1EE3A40BB320}" srcOrd="0" destOrd="0" presId="urn:microsoft.com/office/officeart/2016/7/layout/RepeatingBendingProcessNew"/>
    <dgm:cxn modelId="{0813B39B-B5E1-4A56-86CF-2F6492B46031}" type="presOf" srcId="{31B2B9FC-96F1-49A9-9899-E53AF5A18F0B}" destId="{89BFED0F-32A6-47E6-882E-7E6FDFBC8F0A}" srcOrd="0" destOrd="0" presId="urn:microsoft.com/office/officeart/2016/7/layout/RepeatingBendingProcessNew"/>
    <dgm:cxn modelId="{3979F728-FE42-4F29-B5FF-9C0393E345E5}" type="presParOf" srcId="{CADE7C56-4159-48CB-B0E8-CD1B38F9F0C4}" destId="{22FB8B0F-0282-4D39-AB78-C9927ABAEEB6}" srcOrd="0" destOrd="0" presId="urn:microsoft.com/office/officeart/2016/7/layout/RepeatingBendingProcessNew"/>
    <dgm:cxn modelId="{6CA38906-33DD-4C63-8051-60EFD2352D16}" type="presParOf" srcId="{CADE7C56-4159-48CB-B0E8-CD1B38F9F0C4}" destId="{0F57BD1D-EAE0-4FA4-93E2-6C6A2486D1F8}" srcOrd="1" destOrd="0" presId="urn:microsoft.com/office/officeart/2016/7/layout/RepeatingBendingProcessNew"/>
    <dgm:cxn modelId="{E76CCC23-B26D-4392-A80F-02DE5831C733}" type="presParOf" srcId="{0F57BD1D-EAE0-4FA4-93E2-6C6A2486D1F8}" destId="{EBF67CE2-6299-4839-9A21-2C0084135742}" srcOrd="0" destOrd="0" presId="urn:microsoft.com/office/officeart/2016/7/layout/RepeatingBendingProcessNew"/>
    <dgm:cxn modelId="{DE897DEF-0474-408D-8BBC-A9DB4DBED707}" type="presParOf" srcId="{CADE7C56-4159-48CB-B0E8-CD1B38F9F0C4}" destId="{8A3EC24C-AA27-44AE-97A7-4073F2A92108}" srcOrd="2" destOrd="0" presId="urn:microsoft.com/office/officeart/2016/7/layout/RepeatingBendingProcessNew"/>
    <dgm:cxn modelId="{571E5233-3BA7-412F-9C31-C00E323EA979}" type="presParOf" srcId="{CADE7C56-4159-48CB-B0E8-CD1B38F9F0C4}" destId="{89BFED0F-32A6-47E6-882E-7E6FDFBC8F0A}" srcOrd="3" destOrd="0" presId="urn:microsoft.com/office/officeart/2016/7/layout/RepeatingBendingProcessNew"/>
    <dgm:cxn modelId="{E290C2EE-4CA4-4178-8059-27EF0BBCE907}" type="presParOf" srcId="{89BFED0F-32A6-47E6-882E-7E6FDFBC8F0A}" destId="{B79607DE-4764-43A7-9032-4593A433CA3D}" srcOrd="0" destOrd="0" presId="urn:microsoft.com/office/officeart/2016/7/layout/RepeatingBendingProcessNew"/>
    <dgm:cxn modelId="{0A302A85-7DD3-4885-966E-9124F57281D1}" type="presParOf" srcId="{CADE7C56-4159-48CB-B0E8-CD1B38F9F0C4}" destId="{32EA2602-3255-4D74-830A-4D26CA42FD5F}" srcOrd="4" destOrd="0" presId="urn:microsoft.com/office/officeart/2016/7/layout/RepeatingBendingProcessNew"/>
    <dgm:cxn modelId="{D854ECC8-6AF2-4D47-A4B4-59D68F03D237}" type="presParOf" srcId="{CADE7C56-4159-48CB-B0E8-CD1B38F9F0C4}" destId="{ECDD24C2-B7C0-406C-B76A-B7F18D4D1792}" srcOrd="5" destOrd="0" presId="urn:microsoft.com/office/officeart/2016/7/layout/RepeatingBendingProcessNew"/>
    <dgm:cxn modelId="{77CE649D-15F3-49ED-B081-E58A675A2AF5}" type="presParOf" srcId="{ECDD24C2-B7C0-406C-B76A-B7F18D4D1792}" destId="{4B5B488E-60C1-47FD-B2B4-4529643F267B}" srcOrd="0" destOrd="0" presId="urn:microsoft.com/office/officeart/2016/7/layout/RepeatingBendingProcessNew"/>
    <dgm:cxn modelId="{6FFC38F2-39A0-44D3-BF4D-4FF3EF1E76FB}" type="presParOf" srcId="{CADE7C56-4159-48CB-B0E8-CD1B38F9F0C4}" destId="{9D73183E-80E0-4494-92ED-99F1DF0419D4}" srcOrd="6" destOrd="0" presId="urn:microsoft.com/office/officeart/2016/7/layout/RepeatingBendingProcessNew"/>
    <dgm:cxn modelId="{AB7B1ABF-C328-468A-87C1-024CD6D7AE77}" type="presParOf" srcId="{CADE7C56-4159-48CB-B0E8-CD1B38F9F0C4}" destId="{55B63C54-932F-4978-A69F-1EE3A40BB320}" srcOrd="7" destOrd="0" presId="urn:microsoft.com/office/officeart/2016/7/layout/RepeatingBendingProcessNew"/>
    <dgm:cxn modelId="{FA5DD364-E00A-4735-A8BC-759089FC08F8}" type="presParOf" srcId="{55B63C54-932F-4978-A69F-1EE3A40BB320}" destId="{988DC979-E41E-4E25-B41A-7CCB958653CE}" srcOrd="0" destOrd="0" presId="urn:microsoft.com/office/officeart/2016/7/layout/RepeatingBendingProcessNew"/>
    <dgm:cxn modelId="{0C8EF385-AAB2-4819-BE16-0C904CA1AF19}" type="presParOf" srcId="{CADE7C56-4159-48CB-B0E8-CD1B38F9F0C4}" destId="{7EFFA372-DC9B-436C-9F0C-789FF2DFB6D0}" srcOrd="8" destOrd="0" presId="urn:microsoft.com/office/officeart/2016/7/layout/RepeatingBendingProcessNew"/>
    <dgm:cxn modelId="{70F53246-1F6A-4604-88A3-457C050D76FC}" type="presParOf" srcId="{CADE7C56-4159-48CB-B0E8-CD1B38F9F0C4}" destId="{0AF8A12D-107D-4F06-A918-5B92F83199DB}" srcOrd="9" destOrd="0" presId="urn:microsoft.com/office/officeart/2016/7/layout/RepeatingBendingProcessNew"/>
    <dgm:cxn modelId="{44B7D7F8-F1C4-4DEA-B5D4-8A5B2D61BA41}" type="presParOf" srcId="{0AF8A12D-107D-4F06-A918-5B92F83199DB}" destId="{4E1B00EC-FC9D-47DC-8695-3C21FFE13C6F}" srcOrd="0" destOrd="0" presId="urn:microsoft.com/office/officeart/2016/7/layout/RepeatingBendingProcessNew"/>
    <dgm:cxn modelId="{C0D12DF7-73FF-4CA6-9ABE-28CC95F5FAE1}" type="presParOf" srcId="{CADE7C56-4159-48CB-B0E8-CD1B38F9F0C4}" destId="{EBF4C846-D578-4566-908F-36F99BA1BF85}" srcOrd="10" destOrd="0" presId="urn:microsoft.com/office/officeart/2016/7/layout/RepeatingBendingProcessNew"/>
    <dgm:cxn modelId="{24ED3997-B270-4782-B861-D19A06CF9D44}" type="presParOf" srcId="{CADE7C56-4159-48CB-B0E8-CD1B38F9F0C4}" destId="{5902FEC9-474F-426D-9E7D-47042A2F2494}" srcOrd="11" destOrd="0" presId="urn:microsoft.com/office/officeart/2016/7/layout/RepeatingBendingProcessNew"/>
    <dgm:cxn modelId="{494B3D10-914A-4B7D-8B1E-352B2D18F301}" type="presParOf" srcId="{5902FEC9-474F-426D-9E7D-47042A2F2494}" destId="{8AF561D6-AD78-4B1C-B3B2-A9E5309C4D69}" srcOrd="0" destOrd="0" presId="urn:microsoft.com/office/officeart/2016/7/layout/RepeatingBendingProcessNew"/>
    <dgm:cxn modelId="{8D4A89B0-A6AB-454D-9A4F-B7C1625BE21D}" type="presParOf" srcId="{CADE7C56-4159-48CB-B0E8-CD1B38F9F0C4}" destId="{B566C4A5-1E36-4DE2-9BAF-0DE493FDC3F4}" srcOrd="12" destOrd="0" presId="urn:microsoft.com/office/officeart/2016/7/layout/RepeatingBendingProcessNew"/>
    <dgm:cxn modelId="{967CC03B-CAAC-4077-8CEA-244205689ED7}" type="presParOf" srcId="{CADE7C56-4159-48CB-B0E8-CD1B38F9F0C4}" destId="{8C3F81DB-7DA4-442A-8898-46DB78120E1A}" srcOrd="13" destOrd="0" presId="urn:microsoft.com/office/officeart/2016/7/layout/RepeatingBendingProcessNew"/>
    <dgm:cxn modelId="{25E3E499-CB2C-4C3C-83F1-2924055BB4E6}" type="presParOf" srcId="{8C3F81DB-7DA4-442A-8898-46DB78120E1A}" destId="{1B61C25B-2D5D-4582-95AA-61804EAAD5FA}" srcOrd="0" destOrd="0" presId="urn:microsoft.com/office/officeart/2016/7/layout/RepeatingBendingProcessNew"/>
    <dgm:cxn modelId="{F05AB98F-291A-4B42-8690-C2544D670346}" type="presParOf" srcId="{CADE7C56-4159-48CB-B0E8-CD1B38F9F0C4}" destId="{D6287CFC-CAFA-4995-AB7E-1E9653B8E45F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7CBE6-A127-4DF8-A51E-277BDEBD531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9E5BC8C-9218-4571-B698-127460688B82}">
      <dgm:prSet/>
      <dgm:spPr/>
      <dgm:t>
        <a:bodyPr/>
        <a:lstStyle/>
        <a:p>
          <a:r>
            <a:rPr lang="nl-BE"/>
            <a:t>Begrip schoolmoeheid</a:t>
          </a:r>
          <a:endParaRPr lang="en-US"/>
        </a:p>
      </dgm:t>
    </dgm:pt>
    <dgm:pt modelId="{C5762D6F-FDBB-4CE2-844E-CF08BE9A1E4F}" type="parTrans" cxnId="{8426FF44-9C9D-4B69-82F2-A1FDB1BEB753}">
      <dgm:prSet/>
      <dgm:spPr/>
      <dgm:t>
        <a:bodyPr/>
        <a:lstStyle/>
        <a:p>
          <a:endParaRPr lang="en-US"/>
        </a:p>
      </dgm:t>
    </dgm:pt>
    <dgm:pt modelId="{AA3E37D2-2780-489F-9DB4-0173FA1ECB86}" type="sibTrans" cxnId="{8426FF44-9C9D-4B69-82F2-A1FDB1BEB753}">
      <dgm:prSet/>
      <dgm:spPr/>
      <dgm:t>
        <a:bodyPr/>
        <a:lstStyle/>
        <a:p>
          <a:endParaRPr lang="en-US"/>
        </a:p>
      </dgm:t>
    </dgm:pt>
    <dgm:pt modelId="{798A786A-6B65-438D-804F-64EF5369B701}">
      <dgm:prSet/>
      <dgm:spPr/>
      <dgm:t>
        <a:bodyPr/>
        <a:lstStyle/>
        <a:p>
          <a:r>
            <a:rPr lang="nl-BE"/>
            <a:t>Schoolklimaat </a:t>
          </a:r>
          <a:endParaRPr lang="en-US"/>
        </a:p>
      </dgm:t>
    </dgm:pt>
    <dgm:pt modelId="{BF19A083-E15B-4051-9077-F3ABB3120417}" type="parTrans" cxnId="{49708F74-8FB1-4261-BF61-3CD714FA1D45}">
      <dgm:prSet/>
      <dgm:spPr/>
      <dgm:t>
        <a:bodyPr/>
        <a:lstStyle/>
        <a:p>
          <a:endParaRPr lang="en-US"/>
        </a:p>
      </dgm:t>
    </dgm:pt>
    <dgm:pt modelId="{E6DD1F8F-C2D3-4354-A629-899DACD4BCE9}" type="sibTrans" cxnId="{49708F74-8FB1-4261-BF61-3CD714FA1D45}">
      <dgm:prSet/>
      <dgm:spPr/>
      <dgm:t>
        <a:bodyPr/>
        <a:lstStyle/>
        <a:p>
          <a:endParaRPr lang="en-US"/>
        </a:p>
      </dgm:t>
    </dgm:pt>
    <dgm:pt modelId="{852C7DE3-095E-44EA-9C09-225AC5E7F7E4}">
      <dgm:prSet/>
      <dgm:spPr/>
      <dgm:t>
        <a:bodyPr/>
        <a:lstStyle/>
        <a:p>
          <a:r>
            <a:rPr lang="nl-BE"/>
            <a:t>Schoolmoe of leermoe?</a:t>
          </a:r>
          <a:endParaRPr lang="en-US"/>
        </a:p>
      </dgm:t>
    </dgm:pt>
    <dgm:pt modelId="{F8670E44-BB0F-4A65-A17D-4A19FF31A275}" type="parTrans" cxnId="{B66A198E-4A5C-45AF-B8D9-C30BCE96FF2A}">
      <dgm:prSet/>
      <dgm:spPr/>
      <dgm:t>
        <a:bodyPr/>
        <a:lstStyle/>
        <a:p>
          <a:endParaRPr lang="en-US"/>
        </a:p>
      </dgm:t>
    </dgm:pt>
    <dgm:pt modelId="{D5F91364-D3EE-4730-AC2C-9FB8BF1D0186}" type="sibTrans" cxnId="{B66A198E-4A5C-45AF-B8D9-C30BCE96FF2A}">
      <dgm:prSet/>
      <dgm:spPr/>
      <dgm:t>
        <a:bodyPr/>
        <a:lstStyle/>
        <a:p>
          <a:endParaRPr lang="en-US"/>
        </a:p>
      </dgm:t>
    </dgm:pt>
    <dgm:pt modelId="{930C57A6-D30B-40C8-B11B-D1DCF67D044B}" type="pres">
      <dgm:prSet presAssocID="{3387CBE6-A127-4DF8-A51E-277BDEBD53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FA8605B-FC3F-49D7-8B58-BB96090FBA20}" type="pres">
      <dgm:prSet presAssocID="{49E5BC8C-9218-4571-B698-127460688B82}" presName="parentLin" presStyleCnt="0"/>
      <dgm:spPr/>
    </dgm:pt>
    <dgm:pt modelId="{B416B41F-3CD6-4254-A22E-69FA91232D6E}" type="pres">
      <dgm:prSet presAssocID="{49E5BC8C-9218-4571-B698-127460688B82}" presName="parentLeftMargin" presStyleLbl="node1" presStyleIdx="0" presStyleCnt="3"/>
      <dgm:spPr/>
      <dgm:t>
        <a:bodyPr/>
        <a:lstStyle/>
        <a:p>
          <a:endParaRPr lang="nl-NL"/>
        </a:p>
      </dgm:t>
    </dgm:pt>
    <dgm:pt modelId="{9602F4C2-84FA-4325-9F83-41121279A980}" type="pres">
      <dgm:prSet presAssocID="{49E5BC8C-9218-4571-B698-127460688B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682CDCF-C778-4A4E-BCDF-4DB570A37FEB}" type="pres">
      <dgm:prSet presAssocID="{49E5BC8C-9218-4571-B698-127460688B82}" presName="negativeSpace" presStyleCnt="0"/>
      <dgm:spPr/>
    </dgm:pt>
    <dgm:pt modelId="{5A296368-A1A2-4B2F-B67E-8C33C6BF1D87}" type="pres">
      <dgm:prSet presAssocID="{49E5BC8C-9218-4571-B698-127460688B82}" presName="childText" presStyleLbl="conFgAcc1" presStyleIdx="0" presStyleCnt="3">
        <dgm:presLayoutVars>
          <dgm:bulletEnabled val="1"/>
        </dgm:presLayoutVars>
      </dgm:prSet>
      <dgm:spPr/>
    </dgm:pt>
    <dgm:pt modelId="{E37558F9-AAAB-4627-B7FE-314B7FAE1A07}" type="pres">
      <dgm:prSet presAssocID="{AA3E37D2-2780-489F-9DB4-0173FA1ECB86}" presName="spaceBetweenRectangles" presStyleCnt="0"/>
      <dgm:spPr/>
    </dgm:pt>
    <dgm:pt modelId="{7E328589-A953-40E5-9DAB-493E204651A6}" type="pres">
      <dgm:prSet presAssocID="{798A786A-6B65-438D-804F-64EF5369B701}" presName="parentLin" presStyleCnt="0"/>
      <dgm:spPr/>
    </dgm:pt>
    <dgm:pt modelId="{1B39779B-73F8-46A4-8434-5D3339048B55}" type="pres">
      <dgm:prSet presAssocID="{798A786A-6B65-438D-804F-64EF5369B701}" presName="parentLeftMargin" presStyleLbl="node1" presStyleIdx="0" presStyleCnt="3"/>
      <dgm:spPr/>
      <dgm:t>
        <a:bodyPr/>
        <a:lstStyle/>
        <a:p>
          <a:endParaRPr lang="nl-NL"/>
        </a:p>
      </dgm:t>
    </dgm:pt>
    <dgm:pt modelId="{39F4645E-2E6D-438B-91A1-A97CC85903ED}" type="pres">
      <dgm:prSet presAssocID="{798A786A-6B65-438D-804F-64EF5369B7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9EA3FB4-C342-4E62-A50D-AA92CA719164}" type="pres">
      <dgm:prSet presAssocID="{798A786A-6B65-438D-804F-64EF5369B701}" presName="negativeSpace" presStyleCnt="0"/>
      <dgm:spPr/>
    </dgm:pt>
    <dgm:pt modelId="{084FFE08-BFF5-4107-A29F-F9D57A887B7A}" type="pres">
      <dgm:prSet presAssocID="{798A786A-6B65-438D-804F-64EF5369B701}" presName="childText" presStyleLbl="conFgAcc1" presStyleIdx="1" presStyleCnt="3">
        <dgm:presLayoutVars>
          <dgm:bulletEnabled val="1"/>
        </dgm:presLayoutVars>
      </dgm:prSet>
      <dgm:spPr/>
    </dgm:pt>
    <dgm:pt modelId="{A24E8332-3E8A-4D20-8119-8787CA01F2EA}" type="pres">
      <dgm:prSet presAssocID="{E6DD1F8F-C2D3-4354-A629-899DACD4BCE9}" presName="spaceBetweenRectangles" presStyleCnt="0"/>
      <dgm:spPr/>
    </dgm:pt>
    <dgm:pt modelId="{D63478E3-E541-4C21-A24F-4A15A98BADC0}" type="pres">
      <dgm:prSet presAssocID="{852C7DE3-095E-44EA-9C09-225AC5E7F7E4}" presName="parentLin" presStyleCnt="0"/>
      <dgm:spPr/>
    </dgm:pt>
    <dgm:pt modelId="{A9DCD9B3-0907-41C3-991E-09E6C74393B3}" type="pres">
      <dgm:prSet presAssocID="{852C7DE3-095E-44EA-9C09-225AC5E7F7E4}" presName="parentLeftMargin" presStyleLbl="node1" presStyleIdx="1" presStyleCnt="3"/>
      <dgm:spPr/>
      <dgm:t>
        <a:bodyPr/>
        <a:lstStyle/>
        <a:p>
          <a:endParaRPr lang="nl-NL"/>
        </a:p>
      </dgm:t>
    </dgm:pt>
    <dgm:pt modelId="{5BCF1A40-491A-49BA-AD84-2121A9062DFC}" type="pres">
      <dgm:prSet presAssocID="{852C7DE3-095E-44EA-9C09-225AC5E7F7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4CF9E5F-10C1-48CB-9FB9-6BB4EBDE615A}" type="pres">
      <dgm:prSet presAssocID="{852C7DE3-095E-44EA-9C09-225AC5E7F7E4}" presName="negativeSpace" presStyleCnt="0"/>
      <dgm:spPr/>
    </dgm:pt>
    <dgm:pt modelId="{6B242F12-4DED-4E0A-A7BD-AEA1F7E89FF7}" type="pres">
      <dgm:prSet presAssocID="{852C7DE3-095E-44EA-9C09-225AC5E7F7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D0C3E5-0614-4504-B8DB-FB241E61D752}" type="presOf" srcId="{49E5BC8C-9218-4571-B698-127460688B82}" destId="{B416B41F-3CD6-4254-A22E-69FA91232D6E}" srcOrd="0" destOrd="0" presId="urn:microsoft.com/office/officeart/2005/8/layout/list1"/>
    <dgm:cxn modelId="{B66A198E-4A5C-45AF-B8D9-C30BCE96FF2A}" srcId="{3387CBE6-A127-4DF8-A51E-277BDEBD5317}" destId="{852C7DE3-095E-44EA-9C09-225AC5E7F7E4}" srcOrd="2" destOrd="0" parTransId="{F8670E44-BB0F-4A65-A17D-4A19FF31A275}" sibTransId="{D5F91364-D3EE-4730-AC2C-9FB8BF1D0186}"/>
    <dgm:cxn modelId="{13C84E2C-9496-4546-8C97-BFD5D422A2BF}" type="presOf" srcId="{3387CBE6-A127-4DF8-A51E-277BDEBD5317}" destId="{930C57A6-D30B-40C8-B11B-D1DCF67D044B}" srcOrd="0" destOrd="0" presId="urn:microsoft.com/office/officeart/2005/8/layout/list1"/>
    <dgm:cxn modelId="{3A30A370-F2FF-4383-9D41-C9797726E164}" type="presOf" srcId="{798A786A-6B65-438D-804F-64EF5369B701}" destId="{39F4645E-2E6D-438B-91A1-A97CC85903ED}" srcOrd="1" destOrd="0" presId="urn:microsoft.com/office/officeart/2005/8/layout/list1"/>
    <dgm:cxn modelId="{8426FF44-9C9D-4B69-82F2-A1FDB1BEB753}" srcId="{3387CBE6-A127-4DF8-A51E-277BDEBD5317}" destId="{49E5BC8C-9218-4571-B698-127460688B82}" srcOrd="0" destOrd="0" parTransId="{C5762D6F-FDBB-4CE2-844E-CF08BE9A1E4F}" sibTransId="{AA3E37D2-2780-489F-9DB4-0173FA1ECB86}"/>
    <dgm:cxn modelId="{A308B21C-C9C8-40F5-9D49-5B5C9D0F82C3}" type="presOf" srcId="{49E5BC8C-9218-4571-B698-127460688B82}" destId="{9602F4C2-84FA-4325-9F83-41121279A980}" srcOrd="1" destOrd="0" presId="urn:microsoft.com/office/officeart/2005/8/layout/list1"/>
    <dgm:cxn modelId="{49708F74-8FB1-4261-BF61-3CD714FA1D45}" srcId="{3387CBE6-A127-4DF8-A51E-277BDEBD5317}" destId="{798A786A-6B65-438D-804F-64EF5369B701}" srcOrd="1" destOrd="0" parTransId="{BF19A083-E15B-4051-9077-F3ABB3120417}" sibTransId="{E6DD1F8F-C2D3-4354-A629-899DACD4BCE9}"/>
    <dgm:cxn modelId="{38B3AA19-0D5C-4296-B000-465D12484C6A}" type="presOf" srcId="{852C7DE3-095E-44EA-9C09-225AC5E7F7E4}" destId="{5BCF1A40-491A-49BA-AD84-2121A9062DFC}" srcOrd="1" destOrd="0" presId="urn:microsoft.com/office/officeart/2005/8/layout/list1"/>
    <dgm:cxn modelId="{B2E5E05E-173E-4AA6-8829-1B3B90FD206D}" type="presOf" srcId="{798A786A-6B65-438D-804F-64EF5369B701}" destId="{1B39779B-73F8-46A4-8434-5D3339048B55}" srcOrd="0" destOrd="0" presId="urn:microsoft.com/office/officeart/2005/8/layout/list1"/>
    <dgm:cxn modelId="{EF66EBA6-B93E-4292-9C6E-395310183A82}" type="presOf" srcId="{852C7DE3-095E-44EA-9C09-225AC5E7F7E4}" destId="{A9DCD9B3-0907-41C3-991E-09E6C74393B3}" srcOrd="0" destOrd="0" presId="urn:microsoft.com/office/officeart/2005/8/layout/list1"/>
    <dgm:cxn modelId="{2D1D3636-19F8-44F7-8F98-BB1F30AE8B7F}" type="presParOf" srcId="{930C57A6-D30B-40C8-B11B-D1DCF67D044B}" destId="{7FA8605B-FC3F-49D7-8B58-BB96090FBA20}" srcOrd="0" destOrd="0" presId="urn:microsoft.com/office/officeart/2005/8/layout/list1"/>
    <dgm:cxn modelId="{1C46DAD6-4BEC-43FF-8EAC-B397DFF2E340}" type="presParOf" srcId="{7FA8605B-FC3F-49D7-8B58-BB96090FBA20}" destId="{B416B41F-3CD6-4254-A22E-69FA91232D6E}" srcOrd="0" destOrd="0" presId="urn:microsoft.com/office/officeart/2005/8/layout/list1"/>
    <dgm:cxn modelId="{15EC7239-D9B8-4053-AF37-6C2BB1E03214}" type="presParOf" srcId="{7FA8605B-FC3F-49D7-8B58-BB96090FBA20}" destId="{9602F4C2-84FA-4325-9F83-41121279A980}" srcOrd="1" destOrd="0" presId="urn:microsoft.com/office/officeart/2005/8/layout/list1"/>
    <dgm:cxn modelId="{30C93E6A-B47D-4957-8500-9A54F77A5F59}" type="presParOf" srcId="{930C57A6-D30B-40C8-B11B-D1DCF67D044B}" destId="{2682CDCF-C778-4A4E-BCDF-4DB570A37FEB}" srcOrd="1" destOrd="0" presId="urn:microsoft.com/office/officeart/2005/8/layout/list1"/>
    <dgm:cxn modelId="{B9240E4D-FBFC-4C54-98F2-6EBB6A36AC6C}" type="presParOf" srcId="{930C57A6-D30B-40C8-B11B-D1DCF67D044B}" destId="{5A296368-A1A2-4B2F-B67E-8C33C6BF1D87}" srcOrd="2" destOrd="0" presId="urn:microsoft.com/office/officeart/2005/8/layout/list1"/>
    <dgm:cxn modelId="{FA1B1396-46EF-4CD8-B989-105E64B92C73}" type="presParOf" srcId="{930C57A6-D30B-40C8-B11B-D1DCF67D044B}" destId="{E37558F9-AAAB-4627-B7FE-314B7FAE1A07}" srcOrd="3" destOrd="0" presId="urn:microsoft.com/office/officeart/2005/8/layout/list1"/>
    <dgm:cxn modelId="{417E714F-098A-4853-B1FA-50A40C62B698}" type="presParOf" srcId="{930C57A6-D30B-40C8-B11B-D1DCF67D044B}" destId="{7E328589-A953-40E5-9DAB-493E204651A6}" srcOrd="4" destOrd="0" presId="urn:microsoft.com/office/officeart/2005/8/layout/list1"/>
    <dgm:cxn modelId="{0498A10B-20E6-4C86-A132-3DC9186981DE}" type="presParOf" srcId="{7E328589-A953-40E5-9DAB-493E204651A6}" destId="{1B39779B-73F8-46A4-8434-5D3339048B55}" srcOrd="0" destOrd="0" presId="urn:microsoft.com/office/officeart/2005/8/layout/list1"/>
    <dgm:cxn modelId="{71EF21DD-8F5C-40C6-89A7-92E61DE91930}" type="presParOf" srcId="{7E328589-A953-40E5-9DAB-493E204651A6}" destId="{39F4645E-2E6D-438B-91A1-A97CC85903ED}" srcOrd="1" destOrd="0" presId="urn:microsoft.com/office/officeart/2005/8/layout/list1"/>
    <dgm:cxn modelId="{82A1A9EC-0C4B-4E1E-BB64-FD454A9DC72C}" type="presParOf" srcId="{930C57A6-D30B-40C8-B11B-D1DCF67D044B}" destId="{C9EA3FB4-C342-4E62-A50D-AA92CA719164}" srcOrd="5" destOrd="0" presId="urn:microsoft.com/office/officeart/2005/8/layout/list1"/>
    <dgm:cxn modelId="{12DC1DDB-6AC1-4995-B2E6-41826F94FDC9}" type="presParOf" srcId="{930C57A6-D30B-40C8-B11B-D1DCF67D044B}" destId="{084FFE08-BFF5-4107-A29F-F9D57A887B7A}" srcOrd="6" destOrd="0" presId="urn:microsoft.com/office/officeart/2005/8/layout/list1"/>
    <dgm:cxn modelId="{13EC9F9E-A908-4AB3-984C-ECCBFF861882}" type="presParOf" srcId="{930C57A6-D30B-40C8-B11B-D1DCF67D044B}" destId="{A24E8332-3E8A-4D20-8119-8787CA01F2EA}" srcOrd="7" destOrd="0" presId="urn:microsoft.com/office/officeart/2005/8/layout/list1"/>
    <dgm:cxn modelId="{66D8AD4B-23D2-4635-9A22-C5DF2BEB773D}" type="presParOf" srcId="{930C57A6-D30B-40C8-B11B-D1DCF67D044B}" destId="{D63478E3-E541-4C21-A24F-4A15A98BADC0}" srcOrd="8" destOrd="0" presId="urn:microsoft.com/office/officeart/2005/8/layout/list1"/>
    <dgm:cxn modelId="{AE5F7281-65AF-4BF7-9D54-9DC7FBE0E589}" type="presParOf" srcId="{D63478E3-E541-4C21-A24F-4A15A98BADC0}" destId="{A9DCD9B3-0907-41C3-991E-09E6C74393B3}" srcOrd="0" destOrd="0" presId="urn:microsoft.com/office/officeart/2005/8/layout/list1"/>
    <dgm:cxn modelId="{18307D84-024F-41BA-97C2-733750901CE8}" type="presParOf" srcId="{D63478E3-E541-4C21-A24F-4A15A98BADC0}" destId="{5BCF1A40-491A-49BA-AD84-2121A9062DFC}" srcOrd="1" destOrd="0" presId="urn:microsoft.com/office/officeart/2005/8/layout/list1"/>
    <dgm:cxn modelId="{6C0D783D-89CD-4427-9804-E1480EF86AEE}" type="presParOf" srcId="{930C57A6-D30B-40C8-B11B-D1DCF67D044B}" destId="{64CF9E5F-10C1-48CB-9FB9-6BB4EBDE615A}" srcOrd="9" destOrd="0" presId="urn:microsoft.com/office/officeart/2005/8/layout/list1"/>
    <dgm:cxn modelId="{281C60D1-9466-43B5-A8B0-43BE008F1302}" type="presParOf" srcId="{930C57A6-D30B-40C8-B11B-D1DCF67D044B}" destId="{6B242F12-4DED-4E0A-A7BD-AEA1F7E89FF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618EE9-2B73-42CF-910D-7D291F1DC3B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A84FF9-0E85-4B16-9C2E-65AB4CC751C8}">
      <dgm:prSet/>
      <dgm:spPr/>
      <dgm:t>
        <a:bodyPr/>
        <a:lstStyle/>
        <a:p>
          <a:r>
            <a:rPr lang="nl-BE"/>
            <a:t>Opvoedingsmilieu</a:t>
          </a:r>
          <a:endParaRPr lang="en-US"/>
        </a:p>
      </dgm:t>
    </dgm:pt>
    <dgm:pt modelId="{C7586414-AC72-459F-A122-5DAD3B482A4A}" type="parTrans" cxnId="{22F8DCDC-55ED-4D1D-9B72-C2E6A7ADD288}">
      <dgm:prSet/>
      <dgm:spPr/>
      <dgm:t>
        <a:bodyPr/>
        <a:lstStyle/>
        <a:p>
          <a:endParaRPr lang="en-US"/>
        </a:p>
      </dgm:t>
    </dgm:pt>
    <dgm:pt modelId="{2A57A75E-E924-476E-9934-22B78026864E}" type="sibTrans" cxnId="{22F8DCDC-55ED-4D1D-9B72-C2E6A7ADD288}">
      <dgm:prSet/>
      <dgm:spPr/>
      <dgm:t>
        <a:bodyPr/>
        <a:lstStyle/>
        <a:p>
          <a:endParaRPr lang="en-US"/>
        </a:p>
      </dgm:t>
    </dgm:pt>
    <dgm:pt modelId="{D88C6AB8-59A3-4DA7-B6C7-538F408081BD}">
      <dgm:prSet/>
      <dgm:spPr/>
      <dgm:t>
        <a:bodyPr/>
        <a:lstStyle/>
        <a:p>
          <a:r>
            <a:rPr lang="nl-BE"/>
            <a:t>Maatschappij</a:t>
          </a:r>
          <a:endParaRPr lang="en-US"/>
        </a:p>
      </dgm:t>
    </dgm:pt>
    <dgm:pt modelId="{CBAD4387-F6C4-46E8-A7B9-FF765E5C3262}" type="parTrans" cxnId="{671E2251-066F-4D16-B661-98AFB396BF5C}">
      <dgm:prSet/>
      <dgm:spPr/>
      <dgm:t>
        <a:bodyPr/>
        <a:lstStyle/>
        <a:p>
          <a:endParaRPr lang="en-US"/>
        </a:p>
      </dgm:t>
    </dgm:pt>
    <dgm:pt modelId="{B2DD4E95-3A97-4BCE-915A-0022080BAA00}" type="sibTrans" cxnId="{671E2251-066F-4D16-B661-98AFB396BF5C}">
      <dgm:prSet/>
      <dgm:spPr/>
      <dgm:t>
        <a:bodyPr/>
        <a:lstStyle/>
        <a:p>
          <a:endParaRPr lang="en-US"/>
        </a:p>
      </dgm:t>
    </dgm:pt>
    <dgm:pt modelId="{6339845A-7D02-4A37-AB1F-9E9ECA2B0753}">
      <dgm:prSet/>
      <dgm:spPr/>
      <dgm:t>
        <a:bodyPr/>
        <a:lstStyle/>
        <a:p>
          <a:r>
            <a:rPr lang="nl-BE"/>
            <a:t>Overdosis van prikkels</a:t>
          </a:r>
          <a:endParaRPr lang="en-US"/>
        </a:p>
      </dgm:t>
    </dgm:pt>
    <dgm:pt modelId="{92EBCF9C-87E4-462C-8504-BEDC29CB3477}" type="parTrans" cxnId="{9B921CD5-CFF0-4DC3-9CCE-CD4B10AE3AB9}">
      <dgm:prSet/>
      <dgm:spPr/>
      <dgm:t>
        <a:bodyPr/>
        <a:lstStyle/>
        <a:p>
          <a:endParaRPr lang="en-US"/>
        </a:p>
      </dgm:t>
    </dgm:pt>
    <dgm:pt modelId="{8CEB41AB-2CDD-4B63-81A1-3F19AC0A9455}" type="sibTrans" cxnId="{9B921CD5-CFF0-4DC3-9CCE-CD4B10AE3AB9}">
      <dgm:prSet/>
      <dgm:spPr/>
      <dgm:t>
        <a:bodyPr/>
        <a:lstStyle/>
        <a:p>
          <a:endParaRPr lang="en-US"/>
        </a:p>
      </dgm:t>
    </dgm:pt>
    <dgm:pt modelId="{A9AB6BB0-52EC-4E40-BE64-1691AA5911FA}">
      <dgm:prSet/>
      <dgm:spPr/>
      <dgm:t>
        <a:bodyPr/>
        <a:lstStyle/>
        <a:p>
          <a:r>
            <a:rPr lang="nl-BE"/>
            <a:t>De school</a:t>
          </a:r>
          <a:endParaRPr lang="en-US"/>
        </a:p>
      </dgm:t>
    </dgm:pt>
    <dgm:pt modelId="{01D4873F-8A53-4404-9EAC-D14BA720A282}" type="parTrans" cxnId="{1700BED5-1E3F-4FE8-B0BD-FC2023C0A905}">
      <dgm:prSet/>
      <dgm:spPr/>
      <dgm:t>
        <a:bodyPr/>
        <a:lstStyle/>
        <a:p>
          <a:endParaRPr lang="en-US"/>
        </a:p>
      </dgm:t>
    </dgm:pt>
    <dgm:pt modelId="{29C87D54-1122-4BE3-BC87-6978C0CA4428}" type="sibTrans" cxnId="{1700BED5-1E3F-4FE8-B0BD-FC2023C0A905}">
      <dgm:prSet/>
      <dgm:spPr/>
      <dgm:t>
        <a:bodyPr/>
        <a:lstStyle/>
        <a:p>
          <a:endParaRPr lang="en-US"/>
        </a:p>
      </dgm:t>
    </dgm:pt>
    <dgm:pt modelId="{5F83D44B-B916-4A4B-8AF7-B3B563135592}">
      <dgm:prSet/>
      <dgm:spPr/>
      <dgm:t>
        <a:bodyPr/>
        <a:lstStyle/>
        <a:p>
          <a:r>
            <a:rPr lang="nl-BE"/>
            <a:t>Ontplooiing van de leerling</a:t>
          </a:r>
          <a:endParaRPr lang="en-US"/>
        </a:p>
      </dgm:t>
    </dgm:pt>
    <dgm:pt modelId="{3D1977B6-3ADA-4922-9C33-4A8E2FB9AD5C}" type="parTrans" cxnId="{0A9D3AB5-F9DD-48C2-AC82-ED51D5648C2F}">
      <dgm:prSet/>
      <dgm:spPr/>
      <dgm:t>
        <a:bodyPr/>
        <a:lstStyle/>
        <a:p>
          <a:endParaRPr lang="en-US"/>
        </a:p>
      </dgm:t>
    </dgm:pt>
    <dgm:pt modelId="{46320E50-027C-4D98-9666-8EB63B623E78}" type="sibTrans" cxnId="{0A9D3AB5-F9DD-48C2-AC82-ED51D5648C2F}">
      <dgm:prSet/>
      <dgm:spPr/>
      <dgm:t>
        <a:bodyPr/>
        <a:lstStyle/>
        <a:p>
          <a:endParaRPr lang="en-US"/>
        </a:p>
      </dgm:t>
    </dgm:pt>
    <dgm:pt modelId="{B5D38F4A-5C6E-4181-9FA9-B80F9C8267E2}">
      <dgm:prSet/>
      <dgm:spPr/>
      <dgm:t>
        <a:bodyPr/>
        <a:lstStyle/>
        <a:p>
          <a:r>
            <a:rPr lang="nl-BE"/>
            <a:t>Een jaartje dubbelen</a:t>
          </a:r>
          <a:endParaRPr lang="en-US"/>
        </a:p>
      </dgm:t>
    </dgm:pt>
    <dgm:pt modelId="{BCDB6DAA-9C30-4726-A86C-D75BFB495205}" type="parTrans" cxnId="{3E9E6231-F0D9-4592-AA7B-7604955D4656}">
      <dgm:prSet/>
      <dgm:spPr/>
      <dgm:t>
        <a:bodyPr/>
        <a:lstStyle/>
        <a:p>
          <a:endParaRPr lang="en-US"/>
        </a:p>
      </dgm:t>
    </dgm:pt>
    <dgm:pt modelId="{F9C114B2-6F8D-4038-B665-4079B24EDBA5}" type="sibTrans" cxnId="{3E9E6231-F0D9-4592-AA7B-7604955D4656}">
      <dgm:prSet/>
      <dgm:spPr/>
      <dgm:t>
        <a:bodyPr/>
        <a:lstStyle/>
        <a:p>
          <a:endParaRPr lang="en-US"/>
        </a:p>
      </dgm:t>
    </dgm:pt>
    <dgm:pt modelId="{42FDD750-EDB4-464E-BE4A-DA3E0DFF5A68}">
      <dgm:prSet/>
      <dgm:spPr/>
      <dgm:t>
        <a:bodyPr/>
        <a:lstStyle/>
        <a:p>
          <a:r>
            <a:rPr lang="nl-BE"/>
            <a:t>Leerkrachten</a:t>
          </a:r>
          <a:endParaRPr lang="en-US"/>
        </a:p>
      </dgm:t>
    </dgm:pt>
    <dgm:pt modelId="{7B8F6354-55B0-4B19-A322-910624370D49}" type="parTrans" cxnId="{D40E05E6-2D66-45F4-9B31-3293A4B4A31D}">
      <dgm:prSet/>
      <dgm:spPr/>
      <dgm:t>
        <a:bodyPr/>
        <a:lstStyle/>
        <a:p>
          <a:endParaRPr lang="en-US"/>
        </a:p>
      </dgm:t>
    </dgm:pt>
    <dgm:pt modelId="{3C9FF334-DD3C-45A7-9381-C25EB89768E6}" type="sibTrans" cxnId="{D40E05E6-2D66-45F4-9B31-3293A4B4A31D}">
      <dgm:prSet/>
      <dgm:spPr/>
      <dgm:t>
        <a:bodyPr/>
        <a:lstStyle/>
        <a:p>
          <a:endParaRPr lang="en-US"/>
        </a:p>
      </dgm:t>
    </dgm:pt>
    <dgm:pt modelId="{DB3086FF-C4CC-4153-BEE7-F478A3152A9C}">
      <dgm:prSet/>
      <dgm:spPr/>
      <dgm:t>
        <a:bodyPr/>
        <a:lstStyle/>
        <a:p>
          <a:r>
            <a:rPr lang="nl-BE"/>
            <a:t>Studiekeuze</a:t>
          </a:r>
          <a:endParaRPr lang="en-US"/>
        </a:p>
      </dgm:t>
    </dgm:pt>
    <dgm:pt modelId="{4499670B-FA44-4837-8463-FEEF2CEE8C72}" type="parTrans" cxnId="{C1E60323-A6C4-4864-8C87-5CA458203B62}">
      <dgm:prSet/>
      <dgm:spPr/>
      <dgm:t>
        <a:bodyPr/>
        <a:lstStyle/>
        <a:p>
          <a:endParaRPr lang="en-US"/>
        </a:p>
      </dgm:t>
    </dgm:pt>
    <dgm:pt modelId="{E780BCC9-AE19-47FA-80B6-31F1D556241F}" type="sibTrans" cxnId="{C1E60323-A6C4-4864-8C87-5CA458203B62}">
      <dgm:prSet/>
      <dgm:spPr/>
      <dgm:t>
        <a:bodyPr/>
        <a:lstStyle/>
        <a:p>
          <a:endParaRPr lang="en-US"/>
        </a:p>
      </dgm:t>
    </dgm:pt>
    <dgm:pt modelId="{BE09BC13-96DE-4BE0-82D4-6CB7C60BCD73}">
      <dgm:prSet/>
      <dgm:spPr/>
      <dgm:t>
        <a:bodyPr/>
        <a:lstStyle/>
        <a:p>
          <a:r>
            <a:rPr lang="nl-BE"/>
            <a:t>Persoonsgebonden </a:t>
          </a:r>
          <a:endParaRPr lang="en-US"/>
        </a:p>
      </dgm:t>
    </dgm:pt>
    <dgm:pt modelId="{3FEB78D5-739D-4BEF-91D3-F11E2BC97836}" type="parTrans" cxnId="{13DF9E53-26DB-4D48-A026-805CBF1CB1FD}">
      <dgm:prSet/>
      <dgm:spPr/>
      <dgm:t>
        <a:bodyPr/>
        <a:lstStyle/>
        <a:p>
          <a:endParaRPr lang="en-US"/>
        </a:p>
      </dgm:t>
    </dgm:pt>
    <dgm:pt modelId="{8EE5BAFC-1ADC-4E81-96F2-8AA7FA379BFC}" type="sibTrans" cxnId="{13DF9E53-26DB-4D48-A026-805CBF1CB1FD}">
      <dgm:prSet/>
      <dgm:spPr/>
      <dgm:t>
        <a:bodyPr/>
        <a:lstStyle/>
        <a:p>
          <a:endParaRPr lang="en-US"/>
        </a:p>
      </dgm:t>
    </dgm:pt>
    <dgm:pt modelId="{A92618EF-FE92-456E-A82B-9D733FA70028}">
      <dgm:prSet/>
      <dgm:spPr/>
      <dgm:t>
        <a:bodyPr/>
        <a:lstStyle/>
        <a:p>
          <a:r>
            <a:rPr lang="nl-BE"/>
            <a:t>Sociale media</a:t>
          </a:r>
          <a:endParaRPr lang="en-US"/>
        </a:p>
      </dgm:t>
    </dgm:pt>
    <dgm:pt modelId="{5079DB0B-E0F7-4712-9CE8-44C637C4BB5A}" type="parTrans" cxnId="{B1481426-F00A-4BFA-B7B8-F7CE64C043C5}">
      <dgm:prSet/>
      <dgm:spPr/>
      <dgm:t>
        <a:bodyPr/>
        <a:lstStyle/>
        <a:p>
          <a:endParaRPr lang="en-US"/>
        </a:p>
      </dgm:t>
    </dgm:pt>
    <dgm:pt modelId="{C138C3FE-6A32-4F96-B09F-29A8E476E444}" type="sibTrans" cxnId="{B1481426-F00A-4BFA-B7B8-F7CE64C043C5}">
      <dgm:prSet/>
      <dgm:spPr/>
      <dgm:t>
        <a:bodyPr/>
        <a:lstStyle/>
        <a:p>
          <a:endParaRPr lang="en-US"/>
        </a:p>
      </dgm:t>
    </dgm:pt>
    <dgm:pt modelId="{14520652-BC43-405E-AAF2-11A25A24DE24}">
      <dgm:prSet/>
      <dgm:spPr/>
      <dgm:t>
        <a:bodyPr/>
        <a:lstStyle/>
        <a:p>
          <a:r>
            <a:rPr lang="nl-BE"/>
            <a:t>Pesten </a:t>
          </a:r>
          <a:endParaRPr lang="en-US"/>
        </a:p>
      </dgm:t>
    </dgm:pt>
    <dgm:pt modelId="{04C8BA9E-9E67-4510-BEB4-1CC268EA627C}" type="parTrans" cxnId="{8010AB22-5892-40A7-906E-69AF10C7691D}">
      <dgm:prSet/>
      <dgm:spPr/>
      <dgm:t>
        <a:bodyPr/>
        <a:lstStyle/>
        <a:p>
          <a:endParaRPr lang="en-US"/>
        </a:p>
      </dgm:t>
    </dgm:pt>
    <dgm:pt modelId="{59DE4910-6C46-41C5-AF02-9F85FFD73A87}" type="sibTrans" cxnId="{8010AB22-5892-40A7-906E-69AF10C7691D}">
      <dgm:prSet/>
      <dgm:spPr/>
      <dgm:t>
        <a:bodyPr/>
        <a:lstStyle/>
        <a:p>
          <a:endParaRPr lang="en-US"/>
        </a:p>
      </dgm:t>
    </dgm:pt>
    <dgm:pt modelId="{7778A711-D82A-4456-A5EE-C4A2356FECBA}" type="pres">
      <dgm:prSet presAssocID="{6B618EE9-2B73-42CF-910D-7D291F1DC3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84D75B0-A775-4198-852F-54121781D332}" type="pres">
      <dgm:prSet presAssocID="{C0A84FF9-0E85-4B16-9C2E-65AB4CC751C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C992868-041F-402C-9A2D-7FC8A3F1584D}" type="pres">
      <dgm:prSet presAssocID="{2A57A75E-E924-476E-9934-22B78026864E}" presName="sibTrans" presStyleCnt="0"/>
      <dgm:spPr/>
    </dgm:pt>
    <dgm:pt modelId="{F6820972-8D11-4E59-8FE4-ABC8E3B75932}" type="pres">
      <dgm:prSet presAssocID="{D88C6AB8-59A3-4DA7-B6C7-538F408081BD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09D6222-D012-4F10-9D11-3B4E1D6DDC9F}" type="pres">
      <dgm:prSet presAssocID="{B2DD4E95-3A97-4BCE-915A-0022080BAA00}" presName="sibTrans" presStyleCnt="0"/>
      <dgm:spPr/>
    </dgm:pt>
    <dgm:pt modelId="{F14406D5-C260-489C-8C53-32D4D2DE87BC}" type="pres">
      <dgm:prSet presAssocID="{6339845A-7D02-4A37-AB1F-9E9ECA2B0753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EA998FE-8942-4105-BCBE-7663BDCD4FF7}" type="pres">
      <dgm:prSet presAssocID="{8CEB41AB-2CDD-4B63-81A1-3F19AC0A9455}" presName="sibTrans" presStyleCnt="0"/>
      <dgm:spPr/>
    </dgm:pt>
    <dgm:pt modelId="{2726BA74-F520-4CEC-BF23-73A715C235D1}" type="pres">
      <dgm:prSet presAssocID="{A9AB6BB0-52EC-4E40-BE64-1691AA5911FA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615FB7C-CF0F-4BA8-AAE4-DC1752DE6558}" type="pres">
      <dgm:prSet presAssocID="{29C87D54-1122-4BE3-BC87-6978C0CA4428}" presName="sibTrans" presStyleCnt="0"/>
      <dgm:spPr/>
    </dgm:pt>
    <dgm:pt modelId="{6B9FDF4C-9BD3-467C-8663-8BEA249E99BE}" type="pres">
      <dgm:prSet presAssocID="{5F83D44B-B916-4A4B-8AF7-B3B563135592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7EC9B3F-21C4-47F2-9D3F-78D422523087}" type="pres">
      <dgm:prSet presAssocID="{46320E50-027C-4D98-9666-8EB63B623E78}" presName="sibTrans" presStyleCnt="0"/>
      <dgm:spPr/>
    </dgm:pt>
    <dgm:pt modelId="{0AC89912-392A-42CE-BC7D-F3D2D65BFC1C}" type="pres">
      <dgm:prSet presAssocID="{B5D38F4A-5C6E-4181-9FA9-B80F9C8267E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1275FCD-1BA3-4B19-A6BB-B83056F54F0C}" type="pres">
      <dgm:prSet presAssocID="{F9C114B2-6F8D-4038-B665-4079B24EDBA5}" presName="sibTrans" presStyleCnt="0"/>
      <dgm:spPr/>
    </dgm:pt>
    <dgm:pt modelId="{227E117D-E18E-45C1-A3E0-D943A51A2F0A}" type="pres">
      <dgm:prSet presAssocID="{42FDD750-EDB4-464E-BE4A-DA3E0DFF5A68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AA2372B-2C8B-48C1-85D3-E39D83D385CB}" type="pres">
      <dgm:prSet presAssocID="{3C9FF334-DD3C-45A7-9381-C25EB89768E6}" presName="sibTrans" presStyleCnt="0"/>
      <dgm:spPr/>
    </dgm:pt>
    <dgm:pt modelId="{E6EE7678-C84A-43C9-BF43-C67DA7C510EF}" type="pres">
      <dgm:prSet presAssocID="{DB3086FF-C4CC-4153-BEE7-F478A3152A9C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5577BF3-8B28-4389-BE73-4DC02EC9769E}" type="pres">
      <dgm:prSet presAssocID="{E780BCC9-AE19-47FA-80B6-31F1D556241F}" presName="sibTrans" presStyleCnt="0"/>
      <dgm:spPr/>
    </dgm:pt>
    <dgm:pt modelId="{215E3CCA-6392-4A59-B4B9-D8835DC10CF5}" type="pres">
      <dgm:prSet presAssocID="{BE09BC13-96DE-4BE0-82D4-6CB7C60BCD73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C4EDFD7-FBDB-4BAD-9200-C28C66984F4E}" type="pres">
      <dgm:prSet presAssocID="{8EE5BAFC-1ADC-4E81-96F2-8AA7FA379BFC}" presName="sibTrans" presStyleCnt="0"/>
      <dgm:spPr/>
    </dgm:pt>
    <dgm:pt modelId="{B9254516-BC68-4F74-968B-356AEA34D65C}" type="pres">
      <dgm:prSet presAssocID="{A92618EF-FE92-456E-A82B-9D733FA7002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E70397B-EE78-4C2D-8370-2FA39B1C713E}" type="pres">
      <dgm:prSet presAssocID="{C138C3FE-6A32-4F96-B09F-29A8E476E444}" presName="sibTrans" presStyleCnt="0"/>
      <dgm:spPr/>
    </dgm:pt>
    <dgm:pt modelId="{6F6FD161-5458-455F-AFD9-C30078BE11CB}" type="pres">
      <dgm:prSet presAssocID="{14520652-BC43-405E-AAF2-11A25A24DE24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40E05E6-2D66-45F4-9B31-3293A4B4A31D}" srcId="{6B618EE9-2B73-42CF-910D-7D291F1DC3B6}" destId="{42FDD750-EDB4-464E-BE4A-DA3E0DFF5A68}" srcOrd="6" destOrd="0" parTransId="{7B8F6354-55B0-4B19-A322-910624370D49}" sibTransId="{3C9FF334-DD3C-45A7-9381-C25EB89768E6}"/>
    <dgm:cxn modelId="{876298FE-AC35-41BB-BE76-8BC8627F9A76}" type="presOf" srcId="{C0A84FF9-0E85-4B16-9C2E-65AB4CC751C8}" destId="{284D75B0-A775-4198-852F-54121781D332}" srcOrd="0" destOrd="0" presId="urn:microsoft.com/office/officeart/2005/8/layout/default"/>
    <dgm:cxn modelId="{E2790795-0974-4088-BF34-1FE4746B815E}" type="presOf" srcId="{A9AB6BB0-52EC-4E40-BE64-1691AA5911FA}" destId="{2726BA74-F520-4CEC-BF23-73A715C235D1}" srcOrd="0" destOrd="0" presId="urn:microsoft.com/office/officeart/2005/8/layout/default"/>
    <dgm:cxn modelId="{10030DD6-5500-4A33-8B62-D01E7B23F16B}" type="presOf" srcId="{42FDD750-EDB4-464E-BE4A-DA3E0DFF5A68}" destId="{227E117D-E18E-45C1-A3E0-D943A51A2F0A}" srcOrd="0" destOrd="0" presId="urn:microsoft.com/office/officeart/2005/8/layout/default"/>
    <dgm:cxn modelId="{1C17EE51-943D-477B-B3E9-6940EBB75626}" type="presOf" srcId="{A92618EF-FE92-456E-A82B-9D733FA70028}" destId="{B9254516-BC68-4F74-968B-356AEA34D65C}" srcOrd="0" destOrd="0" presId="urn:microsoft.com/office/officeart/2005/8/layout/default"/>
    <dgm:cxn modelId="{671E2251-066F-4D16-B661-98AFB396BF5C}" srcId="{6B618EE9-2B73-42CF-910D-7D291F1DC3B6}" destId="{D88C6AB8-59A3-4DA7-B6C7-538F408081BD}" srcOrd="1" destOrd="0" parTransId="{CBAD4387-F6C4-46E8-A7B9-FF765E5C3262}" sibTransId="{B2DD4E95-3A97-4BCE-915A-0022080BAA00}"/>
    <dgm:cxn modelId="{B0B3C909-DFCA-4DF7-B5F2-5E4833EC0533}" type="presOf" srcId="{BE09BC13-96DE-4BE0-82D4-6CB7C60BCD73}" destId="{215E3CCA-6392-4A59-B4B9-D8835DC10CF5}" srcOrd="0" destOrd="0" presId="urn:microsoft.com/office/officeart/2005/8/layout/default"/>
    <dgm:cxn modelId="{8010AB22-5892-40A7-906E-69AF10C7691D}" srcId="{6B618EE9-2B73-42CF-910D-7D291F1DC3B6}" destId="{14520652-BC43-405E-AAF2-11A25A24DE24}" srcOrd="10" destOrd="0" parTransId="{04C8BA9E-9E67-4510-BEB4-1CC268EA627C}" sibTransId="{59DE4910-6C46-41C5-AF02-9F85FFD73A87}"/>
    <dgm:cxn modelId="{B1481426-F00A-4BFA-B7B8-F7CE64C043C5}" srcId="{6B618EE9-2B73-42CF-910D-7D291F1DC3B6}" destId="{A92618EF-FE92-456E-A82B-9D733FA70028}" srcOrd="9" destOrd="0" parTransId="{5079DB0B-E0F7-4712-9CE8-44C637C4BB5A}" sibTransId="{C138C3FE-6A32-4F96-B09F-29A8E476E444}"/>
    <dgm:cxn modelId="{BD9362A6-B533-4E5B-8123-B42EC424273E}" type="presOf" srcId="{6339845A-7D02-4A37-AB1F-9E9ECA2B0753}" destId="{F14406D5-C260-489C-8C53-32D4D2DE87BC}" srcOrd="0" destOrd="0" presId="urn:microsoft.com/office/officeart/2005/8/layout/default"/>
    <dgm:cxn modelId="{3E9E6231-F0D9-4592-AA7B-7604955D4656}" srcId="{6B618EE9-2B73-42CF-910D-7D291F1DC3B6}" destId="{B5D38F4A-5C6E-4181-9FA9-B80F9C8267E2}" srcOrd="5" destOrd="0" parTransId="{BCDB6DAA-9C30-4726-A86C-D75BFB495205}" sibTransId="{F9C114B2-6F8D-4038-B665-4079B24EDBA5}"/>
    <dgm:cxn modelId="{EC74F1C3-FEDA-41C4-83CF-A274B2455753}" type="presOf" srcId="{14520652-BC43-405E-AAF2-11A25A24DE24}" destId="{6F6FD161-5458-455F-AFD9-C30078BE11CB}" srcOrd="0" destOrd="0" presId="urn:microsoft.com/office/officeart/2005/8/layout/default"/>
    <dgm:cxn modelId="{BC1C4587-CE09-483C-B3AD-FC8616D0C290}" type="presOf" srcId="{B5D38F4A-5C6E-4181-9FA9-B80F9C8267E2}" destId="{0AC89912-392A-42CE-BC7D-F3D2D65BFC1C}" srcOrd="0" destOrd="0" presId="urn:microsoft.com/office/officeart/2005/8/layout/default"/>
    <dgm:cxn modelId="{0A9D3AB5-F9DD-48C2-AC82-ED51D5648C2F}" srcId="{6B618EE9-2B73-42CF-910D-7D291F1DC3B6}" destId="{5F83D44B-B916-4A4B-8AF7-B3B563135592}" srcOrd="4" destOrd="0" parTransId="{3D1977B6-3ADA-4922-9C33-4A8E2FB9AD5C}" sibTransId="{46320E50-027C-4D98-9666-8EB63B623E78}"/>
    <dgm:cxn modelId="{92B204F0-B2A8-4E2E-9EA9-19C472707674}" type="presOf" srcId="{5F83D44B-B916-4A4B-8AF7-B3B563135592}" destId="{6B9FDF4C-9BD3-467C-8663-8BEA249E99BE}" srcOrd="0" destOrd="0" presId="urn:microsoft.com/office/officeart/2005/8/layout/default"/>
    <dgm:cxn modelId="{22F8DCDC-55ED-4D1D-9B72-C2E6A7ADD288}" srcId="{6B618EE9-2B73-42CF-910D-7D291F1DC3B6}" destId="{C0A84FF9-0E85-4B16-9C2E-65AB4CC751C8}" srcOrd="0" destOrd="0" parTransId="{C7586414-AC72-459F-A122-5DAD3B482A4A}" sibTransId="{2A57A75E-E924-476E-9934-22B78026864E}"/>
    <dgm:cxn modelId="{C1E60323-A6C4-4864-8C87-5CA458203B62}" srcId="{6B618EE9-2B73-42CF-910D-7D291F1DC3B6}" destId="{DB3086FF-C4CC-4153-BEE7-F478A3152A9C}" srcOrd="7" destOrd="0" parTransId="{4499670B-FA44-4837-8463-FEEF2CEE8C72}" sibTransId="{E780BCC9-AE19-47FA-80B6-31F1D556241F}"/>
    <dgm:cxn modelId="{178A245C-BB27-451E-8CC8-052F6B8D4C8D}" type="presOf" srcId="{DB3086FF-C4CC-4153-BEE7-F478A3152A9C}" destId="{E6EE7678-C84A-43C9-BF43-C67DA7C510EF}" srcOrd="0" destOrd="0" presId="urn:microsoft.com/office/officeart/2005/8/layout/default"/>
    <dgm:cxn modelId="{9B921CD5-CFF0-4DC3-9CCE-CD4B10AE3AB9}" srcId="{6B618EE9-2B73-42CF-910D-7D291F1DC3B6}" destId="{6339845A-7D02-4A37-AB1F-9E9ECA2B0753}" srcOrd="2" destOrd="0" parTransId="{92EBCF9C-87E4-462C-8504-BEDC29CB3477}" sibTransId="{8CEB41AB-2CDD-4B63-81A1-3F19AC0A9455}"/>
    <dgm:cxn modelId="{13DF9E53-26DB-4D48-A026-805CBF1CB1FD}" srcId="{6B618EE9-2B73-42CF-910D-7D291F1DC3B6}" destId="{BE09BC13-96DE-4BE0-82D4-6CB7C60BCD73}" srcOrd="8" destOrd="0" parTransId="{3FEB78D5-739D-4BEF-91D3-F11E2BC97836}" sibTransId="{8EE5BAFC-1ADC-4E81-96F2-8AA7FA379BFC}"/>
    <dgm:cxn modelId="{1700BED5-1E3F-4FE8-B0BD-FC2023C0A905}" srcId="{6B618EE9-2B73-42CF-910D-7D291F1DC3B6}" destId="{A9AB6BB0-52EC-4E40-BE64-1691AA5911FA}" srcOrd="3" destOrd="0" parTransId="{01D4873F-8A53-4404-9EAC-D14BA720A282}" sibTransId="{29C87D54-1122-4BE3-BC87-6978C0CA4428}"/>
    <dgm:cxn modelId="{CB00B565-2308-470C-8465-F7AF14CAAD71}" type="presOf" srcId="{6B618EE9-2B73-42CF-910D-7D291F1DC3B6}" destId="{7778A711-D82A-4456-A5EE-C4A2356FECBA}" srcOrd="0" destOrd="0" presId="urn:microsoft.com/office/officeart/2005/8/layout/default"/>
    <dgm:cxn modelId="{C2C8A85B-AAF9-46E8-ACDB-89CB0372C8D2}" type="presOf" srcId="{D88C6AB8-59A3-4DA7-B6C7-538F408081BD}" destId="{F6820972-8D11-4E59-8FE4-ABC8E3B75932}" srcOrd="0" destOrd="0" presId="urn:microsoft.com/office/officeart/2005/8/layout/default"/>
    <dgm:cxn modelId="{37BEF04F-0965-494C-BC04-08FE9D6E85AE}" type="presParOf" srcId="{7778A711-D82A-4456-A5EE-C4A2356FECBA}" destId="{284D75B0-A775-4198-852F-54121781D332}" srcOrd="0" destOrd="0" presId="urn:microsoft.com/office/officeart/2005/8/layout/default"/>
    <dgm:cxn modelId="{B46C7775-09A7-4D36-BF9F-DAD73CAE035B}" type="presParOf" srcId="{7778A711-D82A-4456-A5EE-C4A2356FECBA}" destId="{0C992868-041F-402C-9A2D-7FC8A3F1584D}" srcOrd="1" destOrd="0" presId="urn:microsoft.com/office/officeart/2005/8/layout/default"/>
    <dgm:cxn modelId="{95B0823B-CAD7-4119-B70B-761B367976CC}" type="presParOf" srcId="{7778A711-D82A-4456-A5EE-C4A2356FECBA}" destId="{F6820972-8D11-4E59-8FE4-ABC8E3B75932}" srcOrd="2" destOrd="0" presId="urn:microsoft.com/office/officeart/2005/8/layout/default"/>
    <dgm:cxn modelId="{F8497A32-20A5-4D2B-AA79-F6DA5CE73A88}" type="presParOf" srcId="{7778A711-D82A-4456-A5EE-C4A2356FECBA}" destId="{909D6222-D012-4F10-9D11-3B4E1D6DDC9F}" srcOrd="3" destOrd="0" presId="urn:microsoft.com/office/officeart/2005/8/layout/default"/>
    <dgm:cxn modelId="{C2F77B80-DDAD-43C2-A0C0-2236EA89932E}" type="presParOf" srcId="{7778A711-D82A-4456-A5EE-C4A2356FECBA}" destId="{F14406D5-C260-489C-8C53-32D4D2DE87BC}" srcOrd="4" destOrd="0" presId="urn:microsoft.com/office/officeart/2005/8/layout/default"/>
    <dgm:cxn modelId="{61BF614A-5DF3-4E27-80C7-486197CF115B}" type="presParOf" srcId="{7778A711-D82A-4456-A5EE-C4A2356FECBA}" destId="{3EA998FE-8942-4105-BCBE-7663BDCD4FF7}" srcOrd="5" destOrd="0" presId="urn:microsoft.com/office/officeart/2005/8/layout/default"/>
    <dgm:cxn modelId="{FD7A2DF2-07D0-421C-91BA-AFC3AC0CC042}" type="presParOf" srcId="{7778A711-D82A-4456-A5EE-C4A2356FECBA}" destId="{2726BA74-F520-4CEC-BF23-73A715C235D1}" srcOrd="6" destOrd="0" presId="urn:microsoft.com/office/officeart/2005/8/layout/default"/>
    <dgm:cxn modelId="{570AB967-E74F-4DA9-857B-4D03D130D0C0}" type="presParOf" srcId="{7778A711-D82A-4456-A5EE-C4A2356FECBA}" destId="{D615FB7C-CF0F-4BA8-AAE4-DC1752DE6558}" srcOrd="7" destOrd="0" presId="urn:microsoft.com/office/officeart/2005/8/layout/default"/>
    <dgm:cxn modelId="{0942E93D-3A41-4B81-BF67-85A249558D7F}" type="presParOf" srcId="{7778A711-D82A-4456-A5EE-C4A2356FECBA}" destId="{6B9FDF4C-9BD3-467C-8663-8BEA249E99BE}" srcOrd="8" destOrd="0" presId="urn:microsoft.com/office/officeart/2005/8/layout/default"/>
    <dgm:cxn modelId="{1B2D1CB0-163C-4FDB-86FC-9F25F1456992}" type="presParOf" srcId="{7778A711-D82A-4456-A5EE-C4A2356FECBA}" destId="{47EC9B3F-21C4-47F2-9D3F-78D422523087}" srcOrd="9" destOrd="0" presId="urn:microsoft.com/office/officeart/2005/8/layout/default"/>
    <dgm:cxn modelId="{2B80E17F-AC2F-4384-9569-0470A8D1C977}" type="presParOf" srcId="{7778A711-D82A-4456-A5EE-C4A2356FECBA}" destId="{0AC89912-392A-42CE-BC7D-F3D2D65BFC1C}" srcOrd="10" destOrd="0" presId="urn:microsoft.com/office/officeart/2005/8/layout/default"/>
    <dgm:cxn modelId="{E295546B-B3B2-446B-B811-6C838B65C581}" type="presParOf" srcId="{7778A711-D82A-4456-A5EE-C4A2356FECBA}" destId="{11275FCD-1BA3-4B19-A6BB-B83056F54F0C}" srcOrd="11" destOrd="0" presId="urn:microsoft.com/office/officeart/2005/8/layout/default"/>
    <dgm:cxn modelId="{8D7CE8B8-9F1D-4EA9-9A5C-9F365470959E}" type="presParOf" srcId="{7778A711-D82A-4456-A5EE-C4A2356FECBA}" destId="{227E117D-E18E-45C1-A3E0-D943A51A2F0A}" srcOrd="12" destOrd="0" presId="urn:microsoft.com/office/officeart/2005/8/layout/default"/>
    <dgm:cxn modelId="{7E4657D0-756D-43E7-B48C-CDA5BBCAB56B}" type="presParOf" srcId="{7778A711-D82A-4456-A5EE-C4A2356FECBA}" destId="{3AA2372B-2C8B-48C1-85D3-E39D83D385CB}" srcOrd="13" destOrd="0" presId="urn:microsoft.com/office/officeart/2005/8/layout/default"/>
    <dgm:cxn modelId="{03989020-3175-47E4-8E60-FA579F2BB60D}" type="presParOf" srcId="{7778A711-D82A-4456-A5EE-C4A2356FECBA}" destId="{E6EE7678-C84A-43C9-BF43-C67DA7C510EF}" srcOrd="14" destOrd="0" presId="urn:microsoft.com/office/officeart/2005/8/layout/default"/>
    <dgm:cxn modelId="{FEE627BE-5348-4F01-B15A-88630A4A53E9}" type="presParOf" srcId="{7778A711-D82A-4456-A5EE-C4A2356FECBA}" destId="{55577BF3-8B28-4389-BE73-4DC02EC9769E}" srcOrd="15" destOrd="0" presId="urn:microsoft.com/office/officeart/2005/8/layout/default"/>
    <dgm:cxn modelId="{2F333ABC-C9B5-464B-917B-83B8E63B90B3}" type="presParOf" srcId="{7778A711-D82A-4456-A5EE-C4A2356FECBA}" destId="{215E3CCA-6392-4A59-B4B9-D8835DC10CF5}" srcOrd="16" destOrd="0" presId="urn:microsoft.com/office/officeart/2005/8/layout/default"/>
    <dgm:cxn modelId="{74285D1C-2C22-4F6F-A959-4CB339F8DA75}" type="presParOf" srcId="{7778A711-D82A-4456-A5EE-C4A2356FECBA}" destId="{CC4EDFD7-FBDB-4BAD-9200-C28C66984F4E}" srcOrd="17" destOrd="0" presId="urn:microsoft.com/office/officeart/2005/8/layout/default"/>
    <dgm:cxn modelId="{44E68E0D-6F78-4340-BC6C-F8B179706624}" type="presParOf" srcId="{7778A711-D82A-4456-A5EE-C4A2356FECBA}" destId="{B9254516-BC68-4F74-968B-356AEA34D65C}" srcOrd="18" destOrd="0" presId="urn:microsoft.com/office/officeart/2005/8/layout/default"/>
    <dgm:cxn modelId="{09CFA005-E147-453B-9424-1779C339EB71}" type="presParOf" srcId="{7778A711-D82A-4456-A5EE-C4A2356FECBA}" destId="{7E70397B-EE78-4C2D-8370-2FA39B1C713E}" srcOrd="19" destOrd="0" presId="urn:microsoft.com/office/officeart/2005/8/layout/default"/>
    <dgm:cxn modelId="{8B88B3E9-0C9E-4BCC-969D-1EB245823E5B}" type="presParOf" srcId="{7778A711-D82A-4456-A5EE-C4A2356FECBA}" destId="{6F6FD161-5458-455F-AFD9-C30078BE11CB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5EE7EF-4F52-4DF6-9252-C0644D284F4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60332F7-811D-4EAC-885B-46872836AB70}">
      <dgm:prSet/>
      <dgm:spPr/>
      <dgm:t>
        <a:bodyPr/>
        <a:lstStyle/>
        <a:p>
          <a:r>
            <a:rPr lang="nl-BE"/>
            <a:t>Watervaleffect</a:t>
          </a:r>
          <a:endParaRPr lang="en-US"/>
        </a:p>
      </dgm:t>
    </dgm:pt>
    <dgm:pt modelId="{AF19B8C5-5877-452D-8365-D9E68382CC4D}" type="parTrans" cxnId="{684D1BC4-EC02-4081-8981-FEA273B57C72}">
      <dgm:prSet/>
      <dgm:spPr/>
      <dgm:t>
        <a:bodyPr/>
        <a:lstStyle/>
        <a:p>
          <a:endParaRPr lang="en-US"/>
        </a:p>
      </dgm:t>
    </dgm:pt>
    <dgm:pt modelId="{5CBD53A4-7D1D-45C4-8B67-2FFEC4CD578C}" type="sibTrans" cxnId="{684D1BC4-EC02-4081-8981-FEA273B57C72}">
      <dgm:prSet/>
      <dgm:spPr/>
      <dgm:t>
        <a:bodyPr/>
        <a:lstStyle/>
        <a:p>
          <a:endParaRPr lang="en-US"/>
        </a:p>
      </dgm:t>
    </dgm:pt>
    <dgm:pt modelId="{8882C5E4-51D2-4419-834E-408AC9F7F920}">
      <dgm:prSet/>
      <dgm:spPr/>
      <dgm:t>
        <a:bodyPr/>
        <a:lstStyle/>
        <a:p>
          <a:r>
            <a:rPr lang="nl-BE"/>
            <a:t>Probleemgedrag</a:t>
          </a:r>
          <a:endParaRPr lang="en-US"/>
        </a:p>
      </dgm:t>
    </dgm:pt>
    <dgm:pt modelId="{BDC7A78D-E992-487A-9456-52B2DCCD05C6}" type="parTrans" cxnId="{C49593D2-3587-4662-922C-8797ABB9B7D9}">
      <dgm:prSet/>
      <dgm:spPr/>
      <dgm:t>
        <a:bodyPr/>
        <a:lstStyle/>
        <a:p>
          <a:endParaRPr lang="en-US"/>
        </a:p>
      </dgm:t>
    </dgm:pt>
    <dgm:pt modelId="{5772A85E-F67B-46A6-AE09-A779B3897BB5}" type="sibTrans" cxnId="{C49593D2-3587-4662-922C-8797ABB9B7D9}">
      <dgm:prSet/>
      <dgm:spPr/>
      <dgm:t>
        <a:bodyPr/>
        <a:lstStyle/>
        <a:p>
          <a:endParaRPr lang="en-US"/>
        </a:p>
      </dgm:t>
    </dgm:pt>
    <dgm:pt modelId="{41923494-2DBD-41BA-8610-E98F581A003B}">
      <dgm:prSet/>
      <dgm:spPr/>
      <dgm:t>
        <a:bodyPr/>
        <a:lstStyle/>
        <a:p>
          <a:r>
            <a:rPr lang="nl-BE"/>
            <a:t>Schooluitval</a:t>
          </a:r>
          <a:endParaRPr lang="en-US"/>
        </a:p>
      </dgm:t>
    </dgm:pt>
    <dgm:pt modelId="{138BF4EF-6776-4848-9E00-372AEFF7DB54}" type="parTrans" cxnId="{570BC126-0103-44AC-85E7-16BBE30B9EC3}">
      <dgm:prSet/>
      <dgm:spPr/>
      <dgm:t>
        <a:bodyPr/>
        <a:lstStyle/>
        <a:p>
          <a:endParaRPr lang="en-US"/>
        </a:p>
      </dgm:t>
    </dgm:pt>
    <dgm:pt modelId="{38A26D86-B03F-417D-8EFC-FA8025A84694}" type="sibTrans" cxnId="{570BC126-0103-44AC-85E7-16BBE30B9EC3}">
      <dgm:prSet/>
      <dgm:spPr/>
      <dgm:t>
        <a:bodyPr/>
        <a:lstStyle/>
        <a:p>
          <a:endParaRPr lang="en-US"/>
        </a:p>
      </dgm:t>
    </dgm:pt>
    <dgm:pt modelId="{E5A32FA0-FC8D-408B-AE38-E22CAC9364D7}">
      <dgm:prSet/>
      <dgm:spPr/>
      <dgm:t>
        <a:bodyPr/>
        <a:lstStyle/>
        <a:p>
          <a:r>
            <a:rPr lang="nl-BE"/>
            <a:t>De arbeidsmarkt</a:t>
          </a:r>
          <a:endParaRPr lang="en-US"/>
        </a:p>
      </dgm:t>
    </dgm:pt>
    <dgm:pt modelId="{F01074F7-6940-4B14-8131-D7AF4EA9CFB3}" type="parTrans" cxnId="{EA0A2C3F-7538-4349-BA4C-FB06D9C19DEB}">
      <dgm:prSet/>
      <dgm:spPr/>
      <dgm:t>
        <a:bodyPr/>
        <a:lstStyle/>
        <a:p>
          <a:endParaRPr lang="en-US"/>
        </a:p>
      </dgm:t>
    </dgm:pt>
    <dgm:pt modelId="{F7EECD32-D61E-4524-963B-34241830279A}" type="sibTrans" cxnId="{EA0A2C3F-7538-4349-BA4C-FB06D9C19DEB}">
      <dgm:prSet/>
      <dgm:spPr/>
      <dgm:t>
        <a:bodyPr/>
        <a:lstStyle/>
        <a:p>
          <a:endParaRPr lang="en-US"/>
        </a:p>
      </dgm:t>
    </dgm:pt>
    <dgm:pt modelId="{9DB8B475-88BB-4114-9368-04DFCA9015ED}">
      <dgm:prSet/>
      <dgm:spPr/>
      <dgm:t>
        <a:bodyPr/>
        <a:lstStyle/>
        <a:p>
          <a:r>
            <a:rPr lang="nl-BE"/>
            <a:t>Financiële gevolgen</a:t>
          </a:r>
          <a:endParaRPr lang="en-US"/>
        </a:p>
      </dgm:t>
    </dgm:pt>
    <dgm:pt modelId="{C4ABF47B-0B00-44EF-9218-9A207F8E14B4}" type="parTrans" cxnId="{CD183AB6-C6C5-4157-95A2-DC29F7ED89E0}">
      <dgm:prSet/>
      <dgm:spPr/>
      <dgm:t>
        <a:bodyPr/>
        <a:lstStyle/>
        <a:p>
          <a:endParaRPr lang="en-US"/>
        </a:p>
      </dgm:t>
    </dgm:pt>
    <dgm:pt modelId="{3D60071E-98E3-4495-BA6E-C84BC698CC06}" type="sibTrans" cxnId="{CD183AB6-C6C5-4157-95A2-DC29F7ED89E0}">
      <dgm:prSet/>
      <dgm:spPr/>
      <dgm:t>
        <a:bodyPr/>
        <a:lstStyle/>
        <a:p>
          <a:endParaRPr lang="en-US"/>
        </a:p>
      </dgm:t>
    </dgm:pt>
    <dgm:pt modelId="{20CD33C7-D128-4F96-A5E7-E06C7842AE0C}">
      <dgm:prSet/>
      <dgm:spPr/>
      <dgm:t>
        <a:bodyPr/>
        <a:lstStyle/>
        <a:p>
          <a:r>
            <a:rPr lang="nl-BE"/>
            <a:t>Kansen hoger onderwijs</a:t>
          </a:r>
          <a:endParaRPr lang="en-US"/>
        </a:p>
      </dgm:t>
    </dgm:pt>
    <dgm:pt modelId="{DDB1C450-2482-4A19-9FCB-EFD3F1482CCF}" type="parTrans" cxnId="{3402CD7B-BA14-443B-B40F-1C7EF4EA8E4C}">
      <dgm:prSet/>
      <dgm:spPr/>
      <dgm:t>
        <a:bodyPr/>
        <a:lstStyle/>
        <a:p>
          <a:endParaRPr lang="en-US"/>
        </a:p>
      </dgm:t>
    </dgm:pt>
    <dgm:pt modelId="{10575CA4-6D8A-4CA2-B020-608459A94B5F}" type="sibTrans" cxnId="{3402CD7B-BA14-443B-B40F-1C7EF4EA8E4C}">
      <dgm:prSet/>
      <dgm:spPr/>
      <dgm:t>
        <a:bodyPr/>
        <a:lstStyle/>
        <a:p>
          <a:endParaRPr lang="en-US"/>
        </a:p>
      </dgm:t>
    </dgm:pt>
    <dgm:pt modelId="{E6F4CE26-D111-4449-8B4B-F488D0BC7846}">
      <dgm:prSet/>
      <dgm:spPr/>
      <dgm:t>
        <a:bodyPr/>
        <a:lstStyle/>
        <a:p>
          <a:r>
            <a:rPr lang="nl-BE"/>
            <a:t>Self fulfilling prophecy </a:t>
          </a:r>
          <a:endParaRPr lang="en-US"/>
        </a:p>
      </dgm:t>
    </dgm:pt>
    <dgm:pt modelId="{333966F1-7EB5-473B-9859-EEAD76EAAE42}" type="parTrans" cxnId="{E872A0A8-8D04-4761-B6AE-A456980A839C}">
      <dgm:prSet/>
      <dgm:spPr/>
      <dgm:t>
        <a:bodyPr/>
        <a:lstStyle/>
        <a:p>
          <a:endParaRPr lang="en-US"/>
        </a:p>
      </dgm:t>
    </dgm:pt>
    <dgm:pt modelId="{6FBE6749-8089-4A06-A42E-D25498896ADD}" type="sibTrans" cxnId="{E872A0A8-8D04-4761-B6AE-A456980A839C}">
      <dgm:prSet/>
      <dgm:spPr/>
      <dgm:t>
        <a:bodyPr/>
        <a:lstStyle/>
        <a:p>
          <a:endParaRPr lang="en-US"/>
        </a:p>
      </dgm:t>
    </dgm:pt>
    <dgm:pt modelId="{7D050DFB-699C-4427-BFCE-0B2006CB3A3E}" type="pres">
      <dgm:prSet presAssocID="{495EE7EF-4F52-4DF6-9252-C0644D284F4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89FD5BF7-5218-438A-AE6E-7430D35285CA}" type="pres">
      <dgm:prSet presAssocID="{360332F7-811D-4EAC-885B-46872836AB70}" presName="thickLine" presStyleLbl="alignNode1" presStyleIdx="0" presStyleCnt="7"/>
      <dgm:spPr/>
    </dgm:pt>
    <dgm:pt modelId="{20731B19-B12E-4F88-B681-A45FE04C8128}" type="pres">
      <dgm:prSet presAssocID="{360332F7-811D-4EAC-885B-46872836AB70}" presName="horz1" presStyleCnt="0"/>
      <dgm:spPr/>
    </dgm:pt>
    <dgm:pt modelId="{E3F6E321-3BF2-4463-AE6C-C0738DEA250E}" type="pres">
      <dgm:prSet presAssocID="{360332F7-811D-4EAC-885B-46872836AB70}" presName="tx1" presStyleLbl="revTx" presStyleIdx="0" presStyleCnt="7"/>
      <dgm:spPr/>
      <dgm:t>
        <a:bodyPr/>
        <a:lstStyle/>
        <a:p>
          <a:endParaRPr lang="nl-NL"/>
        </a:p>
      </dgm:t>
    </dgm:pt>
    <dgm:pt modelId="{12520E55-EFE5-4A12-8092-D025ED09D1CE}" type="pres">
      <dgm:prSet presAssocID="{360332F7-811D-4EAC-885B-46872836AB70}" presName="vert1" presStyleCnt="0"/>
      <dgm:spPr/>
    </dgm:pt>
    <dgm:pt modelId="{EA24579B-8B7D-4F0A-B77E-DC943FE0FA07}" type="pres">
      <dgm:prSet presAssocID="{8882C5E4-51D2-4419-834E-408AC9F7F920}" presName="thickLine" presStyleLbl="alignNode1" presStyleIdx="1" presStyleCnt="7"/>
      <dgm:spPr/>
    </dgm:pt>
    <dgm:pt modelId="{EE9D81FC-45B1-4C09-B9B7-A51EB0EACEB3}" type="pres">
      <dgm:prSet presAssocID="{8882C5E4-51D2-4419-834E-408AC9F7F920}" presName="horz1" presStyleCnt="0"/>
      <dgm:spPr/>
    </dgm:pt>
    <dgm:pt modelId="{B6487936-2D6D-4932-A84A-DC4C1C5C14BF}" type="pres">
      <dgm:prSet presAssocID="{8882C5E4-51D2-4419-834E-408AC9F7F920}" presName="tx1" presStyleLbl="revTx" presStyleIdx="1" presStyleCnt="7"/>
      <dgm:spPr/>
      <dgm:t>
        <a:bodyPr/>
        <a:lstStyle/>
        <a:p>
          <a:endParaRPr lang="nl-NL"/>
        </a:p>
      </dgm:t>
    </dgm:pt>
    <dgm:pt modelId="{9DD081FA-2C0B-4BAB-AE79-870BF96DFBCB}" type="pres">
      <dgm:prSet presAssocID="{8882C5E4-51D2-4419-834E-408AC9F7F920}" presName="vert1" presStyleCnt="0"/>
      <dgm:spPr/>
    </dgm:pt>
    <dgm:pt modelId="{D3F5AD6E-322B-43F0-9C3C-6A82CE49BCCA}" type="pres">
      <dgm:prSet presAssocID="{41923494-2DBD-41BA-8610-E98F581A003B}" presName="thickLine" presStyleLbl="alignNode1" presStyleIdx="2" presStyleCnt="7"/>
      <dgm:spPr/>
    </dgm:pt>
    <dgm:pt modelId="{F35C70B8-2737-41A3-82F0-45B9A021B796}" type="pres">
      <dgm:prSet presAssocID="{41923494-2DBD-41BA-8610-E98F581A003B}" presName="horz1" presStyleCnt="0"/>
      <dgm:spPr/>
    </dgm:pt>
    <dgm:pt modelId="{9180FB67-9562-40A7-99C0-B4841A22409E}" type="pres">
      <dgm:prSet presAssocID="{41923494-2DBD-41BA-8610-E98F581A003B}" presName="tx1" presStyleLbl="revTx" presStyleIdx="2" presStyleCnt="7"/>
      <dgm:spPr/>
      <dgm:t>
        <a:bodyPr/>
        <a:lstStyle/>
        <a:p>
          <a:endParaRPr lang="nl-NL"/>
        </a:p>
      </dgm:t>
    </dgm:pt>
    <dgm:pt modelId="{1A35EDEF-BA5D-4227-9CDC-0FF5BD856813}" type="pres">
      <dgm:prSet presAssocID="{41923494-2DBD-41BA-8610-E98F581A003B}" presName="vert1" presStyleCnt="0"/>
      <dgm:spPr/>
    </dgm:pt>
    <dgm:pt modelId="{FBB2C7DA-8028-49D6-A79F-46B5C6A1CCCC}" type="pres">
      <dgm:prSet presAssocID="{E5A32FA0-FC8D-408B-AE38-E22CAC9364D7}" presName="thickLine" presStyleLbl="alignNode1" presStyleIdx="3" presStyleCnt="7"/>
      <dgm:spPr/>
    </dgm:pt>
    <dgm:pt modelId="{227EE4C4-6CE2-417C-89F9-1D04D43C70FD}" type="pres">
      <dgm:prSet presAssocID="{E5A32FA0-FC8D-408B-AE38-E22CAC9364D7}" presName="horz1" presStyleCnt="0"/>
      <dgm:spPr/>
    </dgm:pt>
    <dgm:pt modelId="{E97B6FF2-546B-47E5-83AA-F6CDAD280ABF}" type="pres">
      <dgm:prSet presAssocID="{E5A32FA0-FC8D-408B-AE38-E22CAC9364D7}" presName="tx1" presStyleLbl="revTx" presStyleIdx="3" presStyleCnt="7"/>
      <dgm:spPr/>
      <dgm:t>
        <a:bodyPr/>
        <a:lstStyle/>
        <a:p>
          <a:endParaRPr lang="nl-NL"/>
        </a:p>
      </dgm:t>
    </dgm:pt>
    <dgm:pt modelId="{3C070C9A-283C-4800-B41C-2D0C61C5B276}" type="pres">
      <dgm:prSet presAssocID="{E5A32FA0-FC8D-408B-AE38-E22CAC9364D7}" presName="vert1" presStyleCnt="0"/>
      <dgm:spPr/>
    </dgm:pt>
    <dgm:pt modelId="{4A7D0C11-0ABB-4964-9678-56D6B26E4644}" type="pres">
      <dgm:prSet presAssocID="{9DB8B475-88BB-4114-9368-04DFCA9015ED}" presName="thickLine" presStyleLbl="alignNode1" presStyleIdx="4" presStyleCnt="7"/>
      <dgm:spPr/>
    </dgm:pt>
    <dgm:pt modelId="{1A186219-A52C-49D9-A7BB-82E53F22C346}" type="pres">
      <dgm:prSet presAssocID="{9DB8B475-88BB-4114-9368-04DFCA9015ED}" presName="horz1" presStyleCnt="0"/>
      <dgm:spPr/>
    </dgm:pt>
    <dgm:pt modelId="{D76FABC6-2D02-44F9-84D9-A1AAB11DC225}" type="pres">
      <dgm:prSet presAssocID="{9DB8B475-88BB-4114-9368-04DFCA9015ED}" presName="tx1" presStyleLbl="revTx" presStyleIdx="4" presStyleCnt="7"/>
      <dgm:spPr/>
      <dgm:t>
        <a:bodyPr/>
        <a:lstStyle/>
        <a:p>
          <a:endParaRPr lang="nl-NL"/>
        </a:p>
      </dgm:t>
    </dgm:pt>
    <dgm:pt modelId="{34E3901B-5326-4A73-B75C-26DDC611C619}" type="pres">
      <dgm:prSet presAssocID="{9DB8B475-88BB-4114-9368-04DFCA9015ED}" presName="vert1" presStyleCnt="0"/>
      <dgm:spPr/>
    </dgm:pt>
    <dgm:pt modelId="{1309B932-647C-4D90-BF79-0EA7B657C1CE}" type="pres">
      <dgm:prSet presAssocID="{20CD33C7-D128-4F96-A5E7-E06C7842AE0C}" presName="thickLine" presStyleLbl="alignNode1" presStyleIdx="5" presStyleCnt="7"/>
      <dgm:spPr/>
    </dgm:pt>
    <dgm:pt modelId="{9249D28E-1889-46AE-99CD-7560BC37623C}" type="pres">
      <dgm:prSet presAssocID="{20CD33C7-D128-4F96-A5E7-E06C7842AE0C}" presName="horz1" presStyleCnt="0"/>
      <dgm:spPr/>
    </dgm:pt>
    <dgm:pt modelId="{5294E9DC-9CCE-4EF9-881F-9D8F8F4ADFEB}" type="pres">
      <dgm:prSet presAssocID="{20CD33C7-D128-4F96-A5E7-E06C7842AE0C}" presName="tx1" presStyleLbl="revTx" presStyleIdx="5" presStyleCnt="7"/>
      <dgm:spPr/>
      <dgm:t>
        <a:bodyPr/>
        <a:lstStyle/>
        <a:p>
          <a:endParaRPr lang="nl-NL"/>
        </a:p>
      </dgm:t>
    </dgm:pt>
    <dgm:pt modelId="{01BA860E-9761-4022-BA7E-F016C4FE38ED}" type="pres">
      <dgm:prSet presAssocID="{20CD33C7-D128-4F96-A5E7-E06C7842AE0C}" presName="vert1" presStyleCnt="0"/>
      <dgm:spPr/>
    </dgm:pt>
    <dgm:pt modelId="{3DF19FFF-F89D-453A-A219-35FC6C0BBAE0}" type="pres">
      <dgm:prSet presAssocID="{E6F4CE26-D111-4449-8B4B-F488D0BC7846}" presName="thickLine" presStyleLbl="alignNode1" presStyleIdx="6" presStyleCnt="7"/>
      <dgm:spPr/>
    </dgm:pt>
    <dgm:pt modelId="{1FA13F85-2D67-433B-843C-7A453DB6D5F8}" type="pres">
      <dgm:prSet presAssocID="{E6F4CE26-D111-4449-8B4B-F488D0BC7846}" presName="horz1" presStyleCnt="0"/>
      <dgm:spPr/>
    </dgm:pt>
    <dgm:pt modelId="{0B83311F-1897-46AE-9DBB-11EFB39701B1}" type="pres">
      <dgm:prSet presAssocID="{E6F4CE26-D111-4449-8B4B-F488D0BC7846}" presName="tx1" presStyleLbl="revTx" presStyleIdx="6" presStyleCnt="7"/>
      <dgm:spPr/>
      <dgm:t>
        <a:bodyPr/>
        <a:lstStyle/>
        <a:p>
          <a:endParaRPr lang="nl-NL"/>
        </a:p>
      </dgm:t>
    </dgm:pt>
    <dgm:pt modelId="{DEB58A79-0824-4EE0-AA36-6EBD79C28BE4}" type="pres">
      <dgm:prSet presAssocID="{E6F4CE26-D111-4449-8B4B-F488D0BC7846}" presName="vert1" presStyleCnt="0"/>
      <dgm:spPr/>
    </dgm:pt>
  </dgm:ptLst>
  <dgm:cxnLst>
    <dgm:cxn modelId="{A5646114-3EE0-4AD8-A96E-6C20D0D0CFF1}" type="presOf" srcId="{8882C5E4-51D2-4419-834E-408AC9F7F920}" destId="{B6487936-2D6D-4932-A84A-DC4C1C5C14BF}" srcOrd="0" destOrd="0" presId="urn:microsoft.com/office/officeart/2008/layout/LinedList"/>
    <dgm:cxn modelId="{18768C77-ABF5-4D63-8AF6-8F24A0D0B591}" type="presOf" srcId="{E5A32FA0-FC8D-408B-AE38-E22CAC9364D7}" destId="{E97B6FF2-546B-47E5-83AA-F6CDAD280ABF}" srcOrd="0" destOrd="0" presId="urn:microsoft.com/office/officeart/2008/layout/LinedList"/>
    <dgm:cxn modelId="{8F4B9ACA-80A3-49BE-9BFC-8FA3E4E7495C}" type="presOf" srcId="{9DB8B475-88BB-4114-9368-04DFCA9015ED}" destId="{D76FABC6-2D02-44F9-84D9-A1AAB11DC225}" srcOrd="0" destOrd="0" presId="urn:microsoft.com/office/officeart/2008/layout/LinedList"/>
    <dgm:cxn modelId="{C9107DB4-9D09-40C8-A405-A3B120FD4404}" type="presOf" srcId="{E6F4CE26-D111-4449-8B4B-F488D0BC7846}" destId="{0B83311F-1897-46AE-9DBB-11EFB39701B1}" srcOrd="0" destOrd="0" presId="urn:microsoft.com/office/officeart/2008/layout/LinedList"/>
    <dgm:cxn modelId="{EA0A2C3F-7538-4349-BA4C-FB06D9C19DEB}" srcId="{495EE7EF-4F52-4DF6-9252-C0644D284F46}" destId="{E5A32FA0-FC8D-408B-AE38-E22CAC9364D7}" srcOrd="3" destOrd="0" parTransId="{F01074F7-6940-4B14-8131-D7AF4EA9CFB3}" sibTransId="{F7EECD32-D61E-4524-963B-34241830279A}"/>
    <dgm:cxn modelId="{CD183AB6-C6C5-4157-95A2-DC29F7ED89E0}" srcId="{495EE7EF-4F52-4DF6-9252-C0644D284F46}" destId="{9DB8B475-88BB-4114-9368-04DFCA9015ED}" srcOrd="4" destOrd="0" parTransId="{C4ABF47B-0B00-44EF-9218-9A207F8E14B4}" sibTransId="{3D60071E-98E3-4495-BA6E-C84BC698CC06}"/>
    <dgm:cxn modelId="{36BD9232-67EC-406F-A3D0-19E730FAC00A}" type="presOf" srcId="{495EE7EF-4F52-4DF6-9252-C0644D284F46}" destId="{7D050DFB-699C-4427-BFCE-0B2006CB3A3E}" srcOrd="0" destOrd="0" presId="urn:microsoft.com/office/officeart/2008/layout/LinedList"/>
    <dgm:cxn modelId="{684D1BC4-EC02-4081-8981-FEA273B57C72}" srcId="{495EE7EF-4F52-4DF6-9252-C0644D284F46}" destId="{360332F7-811D-4EAC-885B-46872836AB70}" srcOrd="0" destOrd="0" parTransId="{AF19B8C5-5877-452D-8365-D9E68382CC4D}" sibTransId="{5CBD53A4-7D1D-45C4-8B67-2FFEC4CD578C}"/>
    <dgm:cxn modelId="{C49593D2-3587-4662-922C-8797ABB9B7D9}" srcId="{495EE7EF-4F52-4DF6-9252-C0644D284F46}" destId="{8882C5E4-51D2-4419-834E-408AC9F7F920}" srcOrd="1" destOrd="0" parTransId="{BDC7A78D-E992-487A-9456-52B2DCCD05C6}" sibTransId="{5772A85E-F67B-46A6-AE09-A779B3897BB5}"/>
    <dgm:cxn modelId="{3402CD7B-BA14-443B-B40F-1C7EF4EA8E4C}" srcId="{495EE7EF-4F52-4DF6-9252-C0644D284F46}" destId="{20CD33C7-D128-4F96-A5E7-E06C7842AE0C}" srcOrd="5" destOrd="0" parTransId="{DDB1C450-2482-4A19-9FCB-EFD3F1482CCF}" sibTransId="{10575CA4-6D8A-4CA2-B020-608459A94B5F}"/>
    <dgm:cxn modelId="{E872A0A8-8D04-4761-B6AE-A456980A839C}" srcId="{495EE7EF-4F52-4DF6-9252-C0644D284F46}" destId="{E6F4CE26-D111-4449-8B4B-F488D0BC7846}" srcOrd="6" destOrd="0" parTransId="{333966F1-7EB5-473B-9859-EEAD76EAAE42}" sibTransId="{6FBE6749-8089-4A06-A42E-D25498896ADD}"/>
    <dgm:cxn modelId="{CABB8796-49D7-432D-863D-170AD0EB3A28}" type="presOf" srcId="{20CD33C7-D128-4F96-A5E7-E06C7842AE0C}" destId="{5294E9DC-9CCE-4EF9-881F-9D8F8F4ADFEB}" srcOrd="0" destOrd="0" presId="urn:microsoft.com/office/officeart/2008/layout/LinedList"/>
    <dgm:cxn modelId="{09F11413-4366-4964-A79C-2BF7628850EE}" type="presOf" srcId="{41923494-2DBD-41BA-8610-E98F581A003B}" destId="{9180FB67-9562-40A7-99C0-B4841A22409E}" srcOrd="0" destOrd="0" presId="urn:microsoft.com/office/officeart/2008/layout/LinedList"/>
    <dgm:cxn modelId="{570BC126-0103-44AC-85E7-16BBE30B9EC3}" srcId="{495EE7EF-4F52-4DF6-9252-C0644D284F46}" destId="{41923494-2DBD-41BA-8610-E98F581A003B}" srcOrd="2" destOrd="0" parTransId="{138BF4EF-6776-4848-9E00-372AEFF7DB54}" sibTransId="{38A26D86-B03F-417D-8EFC-FA8025A84694}"/>
    <dgm:cxn modelId="{D039F015-0F56-4A10-8B5C-18AB861798EF}" type="presOf" srcId="{360332F7-811D-4EAC-885B-46872836AB70}" destId="{E3F6E321-3BF2-4463-AE6C-C0738DEA250E}" srcOrd="0" destOrd="0" presId="urn:microsoft.com/office/officeart/2008/layout/LinedList"/>
    <dgm:cxn modelId="{4F83CE8B-B3FD-4A75-B30E-58021317FCF1}" type="presParOf" srcId="{7D050DFB-699C-4427-BFCE-0B2006CB3A3E}" destId="{89FD5BF7-5218-438A-AE6E-7430D35285CA}" srcOrd="0" destOrd="0" presId="urn:microsoft.com/office/officeart/2008/layout/LinedList"/>
    <dgm:cxn modelId="{17A85953-797C-4B4E-A076-4546A09294C6}" type="presParOf" srcId="{7D050DFB-699C-4427-BFCE-0B2006CB3A3E}" destId="{20731B19-B12E-4F88-B681-A45FE04C8128}" srcOrd="1" destOrd="0" presId="urn:microsoft.com/office/officeart/2008/layout/LinedList"/>
    <dgm:cxn modelId="{4489815D-C570-41F9-9094-958E4CC6A617}" type="presParOf" srcId="{20731B19-B12E-4F88-B681-A45FE04C8128}" destId="{E3F6E321-3BF2-4463-AE6C-C0738DEA250E}" srcOrd="0" destOrd="0" presId="urn:microsoft.com/office/officeart/2008/layout/LinedList"/>
    <dgm:cxn modelId="{D7BA0632-0DBB-4828-8DA9-547152EA5DB1}" type="presParOf" srcId="{20731B19-B12E-4F88-B681-A45FE04C8128}" destId="{12520E55-EFE5-4A12-8092-D025ED09D1CE}" srcOrd="1" destOrd="0" presId="urn:microsoft.com/office/officeart/2008/layout/LinedList"/>
    <dgm:cxn modelId="{571DAAE6-6EA9-4B18-8390-9955E785D78B}" type="presParOf" srcId="{7D050DFB-699C-4427-BFCE-0B2006CB3A3E}" destId="{EA24579B-8B7D-4F0A-B77E-DC943FE0FA07}" srcOrd="2" destOrd="0" presId="urn:microsoft.com/office/officeart/2008/layout/LinedList"/>
    <dgm:cxn modelId="{B5256939-5D07-4C94-B74B-98E002F7A345}" type="presParOf" srcId="{7D050DFB-699C-4427-BFCE-0B2006CB3A3E}" destId="{EE9D81FC-45B1-4C09-B9B7-A51EB0EACEB3}" srcOrd="3" destOrd="0" presId="urn:microsoft.com/office/officeart/2008/layout/LinedList"/>
    <dgm:cxn modelId="{3E4B4B10-485D-4DF3-9A1F-89C6DB60DBE1}" type="presParOf" srcId="{EE9D81FC-45B1-4C09-B9B7-A51EB0EACEB3}" destId="{B6487936-2D6D-4932-A84A-DC4C1C5C14BF}" srcOrd="0" destOrd="0" presId="urn:microsoft.com/office/officeart/2008/layout/LinedList"/>
    <dgm:cxn modelId="{81728F6A-0100-4086-96A2-3645C5D02400}" type="presParOf" srcId="{EE9D81FC-45B1-4C09-B9B7-A51EB0EACEB3}" destId="{9DD081FA-2C0B-4BAB-AE79-870BF96DFBCB}" srcOrd="1" destOrd="0" presId="urn:microsoft.com/office/officeart/2008/layout/LinedList"/>
    <dgm:cxn modelId="{3529EBF0-6E79-465C-A533-87393F79510B}" type="presParOf" srcId="{7D050DFB-699C-4427-BFCE-0B2006CB3A3E}" destId="{D3F5AD6E-322B-43F0-9C3C-6A82CE49BCCA}" srcOrd="4" destOrd="0" presId="urn:microsoft.com/office/officeart/2008/layout/LinedList"/>
    <dgm:cxn modelId="{D354B28E-8BC3-42E9-B3F4-96C99A366369}" type="presParOf" srcId="{7D050DFB-699C-4427-BFCE-0B2006CB3A3E}" destId="{F35C70B8-2737-41A3-82F0-45B9A021B796}" srcOrd="5" destOrd="0" presId="urn:microsoft.com/office/officeart/2008/layout/LinedList"/>
    <dgm:cxn modelId="{796CB582-1C1F-4D9D-8148-12B6928C92C0}" type="presParOf" srcId="{F35C70B8-2737-41A3-82F0-45B9A021B796}" destId="{9180FB67-9562-40A7-99C0-B4841A22409E}" srcOrd="0" destOrd="0" presId="urn:microsoft.com/office/officeart/2008/layout/LinedList"/>
    <dgm:cxn modelId="{197C89A2-E5B5-46CE-873F-70FB95F0E556}" type="presParOf" srcId="{F35C70B8-2737-41A3-82F0-45B9A021B796}" destId="{1A35EDEF-BA5D-4227-9CDC-0FF5BD856813}" srcOrd="1" destOrd="0" presId="urn:microsoft.com/office/officeart/2008/layout/LinedList"/>
    <dgm:cxn modelId="{ACC32521-7803-4C22-82FA-609E405D4531}" type="presParOf" srcId="{7D050DFB-699C-4427-BFCE-0B2006CB3A3E}" destId="{FBB2C7DA-8028-49D6-A79F-46B5C6A1CCCC}" srcOrd="6" destOrd="0" presId="urn:microsoft.com/office/officeart/2008/layout/LinedList"/>
    <dgm:cxn modelId="{4B25E8D6-B688-4C99-A7EA-E40CFD9D1003}" type="presParOf" srcId="{7D050DFB-699C-4427-BFCE-0B2006CB3A3E}" destId="{227EE4C4-6CE2-417C-89F9-1D04D43C70FD}" srcOrd="7" destOrd="0" presId="urn:microsoft.com/office/officeart/2008/layout/LinedList"/>
    <dgm:cxn modelId="{087E9B0A-EE68-436E-A19A-ACC00DFD54C9}" type="presParOf" srcId="{227EE4C4-6CE2-417C-89F9-1D04D43C70FD}" destId="{E97B6FF2-546B-47E5-83AA-F6CDAD280ABF}" srcOrd="0" destOrd="0" presId="urn:microsoft.com/office/officeart/2008/layout/LinedList"/>
    <dgm:cxn modelId="{C807D9D4-47E4-416A-81C7-BEC0220A01A6}" type="presParOf" srcId="{227EE4C4-6CE2-417C-89F9-1D04D43C70FD}" destId="{3C070C9A-283C-4800-B41C-2D0C61C5B276}" srcOrd="1" destOrd="0" presId="urn:microsoft.com/office/officeart/2008/layout/LinedList"/>
    <dgm:cxn modelId="{C6F038B8-945B-4E34-BFAF-52FE70671342}" type="presParOf" srcId="{7D050DFB-699C-4427-BFCE-0B2006CB3A3E}" destId="{4A7D0C11-0ABB-4964-9678-56D6B26E4644}" srcOrd="8" destOrd="0" presId="urn:microsoft.com/office/officeart/2008/layout/LinedList"/>
    <dgm:cxn modelId="{5D8D7B18-625F-4759-A6D7-70589635562B}" type="presParOf" srcId="{7D050DFB-699C-4427-BFCE-0B2006CB3A3E}" destId="{1A186219-A52C-49D9-A7BB-82E53F22C346}" srcOrd="9" destOrd="0" presId="urn:microsoft.com/office/officeart/2008/layout/LinedList"/>
    <dgm:cxn modelId="{9F62C7AB-1E63-4F77-AEE0-AEC1E8062C42}" type="presParOf" srcId="{1A186219-A52C-49D9-A7BB-82E53F22C346}" destId="{D76FABC6-2D02-44F9-84D9-A1AAB11DC225}" srcOrd="0" destOrd="0" presId="urn:microsoft.com/office/officeart/2008/layout/LinedList"/>
    <dgm:cxn modelId="{5C289205-A84E-4BC9-9D10-C97B2D559523}" type="presParOf" srcId="{1A186219-A52C-49D9-A7BB-82E53F22C346}" destId="{34E3901B-5326-4A73-B75C-26DDC611C619}" srcOrd="1" destOrd="0" presId="urn:microsoft.com/office/officeart/2008/layout/LinedList"/>
    <dgm:cxn modelId="{962BEBED-1B69-4F37-A123-A43DC3C68FF0}" type="presParOf" srcId="{7D050DFB-699C-4427-BFCE-0B2006CB3A3E}" destId="{1309B932-647C-4D90-BF79-0EA7B657C1CE}" srcOrd="10" destOrd="0" presId="urn:microsoft.com/office/officeart/2008/layout/LinedList"/>
    <dgm:cxn modelId="{53A75077-A4F7-4423-9A8D-8F93E45539B7}" type="presParOf" srcId="{7D050DFB-699C-4427-BFCE-0B2006CB3A3E}" destId="{9249D28E-1889-46AE-99CD-7560BC37623C}" srcOrd="11" destOrd="0" presId="urn:microsoft.com/office/officeart/2008/layout/LinedList"/>
    <dgm:cxn modelId="{7FC955C3-6A9B-4AD8-9519-5CECB6F4AF4B}" type="presParOf" srcId="{9249D28E-1889-46AE-99CD-7560BC37623C}" destId="{5294E9DC-9CCE-4EF9-881F-9D8F8F4ADFEB}" srcOrd="0" destOrd="0" presId="urn:microsoft.com/office/officeart/2008/layout/LinedList"/>
    <dgm:cxn modelId="{04D5B55C-200B-44B1-B309-3DB17EF2CFDA}" type="presParOf" srcId="{9249D28E-1889-46AE-99CD-7560BC37623C}" destId="{01BA860E-9761-4022-BA7E-F016C4FE38ED}" srcOrd="1" destOrd="0" presId="urn:microsoft.com/office/officeart/2008/layout/LinedList"/>
    <dgm:cxn modelId="{C32CDEE3-6692-497F-910A-E0E8043BE402}" type="presParOf" srcId="{7D050DFB-699C-4427-BFCE-0B2006CB3A3E}" destId="{3DF19FFF-F89D-453A-A219-35FC6C0BBAE0}" srcOrd="12" destOrd="0" presId="urn:microsoft.com/office/officeart/2008/layout/LinedList"/>
    <dgm:cxn modelId="{A571EE90-1465-4B50-BAA3-2CCB6D5D3616}" type="presParOf" srcId="{7D050DFB-699C-4427-BFCE-0B2006CB3A3E}" destId="{1FA13F85-2D67-433B-843C-7A453DB6D5F8}" srcOrd="13" destOrd="0" presId="urn:microsoft.com/office/officeart/2008/layout/LinedList"/>
    <dgm:cxn modelId="{D4A4706D-7527-4EFE-AD32-3843FAC6E71C}" type="presParOf" srcId="{1FA13F85-2D67-433B-843C-7A453DB6D5F8}" destId="{0B83311F-1897-46AE-9DBB-11EFB39701B1}" srcOrd="0" destOrd="0" presId="urn:microsoft.com/office/officeart/2008/layout/LinedList"/>
    <dgm:cxn modelId="{0E70529A-286C-423E-8D1F-5C64623C13D6}" type="presParOf" srcId="{1FA13F85-2D67-433B-843C-7A453DB6D5F8}" destId="{DEB58A79-0824-4EE0-AA36-6EBD79C28B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5A368A-6332-42DF-B949-4D9764D75B8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AF2B09-393A-44C4-8CB9-FD96F67A7287}">
      <dgm:prSet/>
      <dgm:spPr/>
      <dgm:t>
        <a:bodyPr/>
        <a:lstStyle/>
        <a:p>
          <a:r>
            <a:rPr lang="nl-BE"/>
            <a:t>Difinitie</a:t>
          </a:r>
          <a:endParaRPr lang="en-US"/>
        </a:p>
      </dgm:t>
    </dgm:pt>
    <dgm:pt modelId="{315CE53E-CE4C-4567-836F-B5EFCDFBFD0F}" type="parTrans" cxnId="{3DCCAA72-E2F3-4C5C-B00D-220551B39B3A}">
      <dgm:prSet/>
      <dgm:spPr/>
      <dgm:t>
        <a:bodyPr/>
        <a:lstStyle/>
        <a:p>
          <a:endParaRPr lang="en-US"/>
        </a:p>
      </dgm:t>
    </dgm:pt>
    <dgm:pt modelId="{C6DADEF7-F730-4174-9B6F-01393B4028B1}" type="sibTrans" cxnId="{3DCCAA72-E2F3-4C5C-B00D-220551B39B3A}">
      <dgm:prSet/>
      <dgm:spPr/>
      <dgm:t>
        <a:bodyPr/>
        <a:lstStyle/>
        <a:p>
          <a:endParaRPr lang="en-US"/>
        </a:p>
      </dgm:t>
    </dgm:pt>
    <dgm:pt modelId="{2CE7C5BF-9ABC-4F4D-BF61-8B2D7FD42A26}">
      <dgm:prSet/>
      <dgm:spPr/>
      <dgm:t>
        <a:bodyPr/>
        <a:lstStyle/>
        <a:p>
          <a:r>
            <a:rPr lang="nl-BE"/>
            <a:t>Van een dagje spijbelen tot in de rechtbank</a:t>
          </a:r>
          <a:endParaRPr lang="en-US"/>
        </a:p>
      </dgm:t>
    </dgm:pt>
    <dgm:pt modelId="{104569B1-974C-4705-90F8-88FE7A117EF9}" type="parTrans" cxnId="{4DF5C593-B94E-450C-A8C4-3EFDAFFF42D7}">
      <dgm:prSet/>
      <dgm:spPr/>
      <dgm:t>
        <a:bodyPr/>
        <a:lstStyle/>
        <a:p>
          <a:endParaRPr lang="en-US"/>
        </a:p>
      </dgm:t>
    </dgm:pt>
    <dgm:pt modelId="{4F7FA18C-8928-4D10-9F52-60DEFBAF1246}" type="sibTrans" cxnId="{4DF5C593-B94E-450C-A8C4-3EFDAFFF42D7}">
      <dgm:prSet/>
      <dgm:spPr/>
      <dgm:t>
        <a:bodyPr/>
        <a:lstStyle/>
        <a:p>
          <a:endParaRPr lang="en-US"/>
        </a:p>
      </dgm:t>
    </dgm:pt>
    <dgm:pt modelId="{97E9154C-F335-4170-B117-EEBD718A7071}" type="pres">
      <dgm:prSet presAssocID="{885A368A-6332-42DF-B949-4D9764D75B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7E0487DA-6CF7-45CE-A253-52490A7FFA4E}" type="pres">
      <dgm:prSet presAssocID="{89AF2B09-393A-44C4-8CB9-FD96F67A7287}" presName="hierRoot1" presStyleCnt="0"/>
      <dgm:spPr/>
    </dgm:pt>
    <dgm:pt modelId="{1D93911F-015E-4A00-9311-03E3262C5E3A}" type="pres">
      <dgm:prSet presAssocID="{89AF2B09-393A-44C4-8CB9-FD96F67A7287}" presName="composite" presStyleCnt="0"/>
      <dgm:spPr/>
    </dgm:pt>
    <dgm:pt modelId="{85D0696D-D9DE-46F2-A5B8-7CD95CC78162}" type="pres">
      <dgm:prSet presAssocID="{89AF2B09-393A-44C4-8CB9-FD96F67A7287}" presName="background" presStyleLbl="node0" presStyleIdx="0" presStyleCnt="2"/>
      <dgm:spPr/>
    </dgm:pt>
    <dgm:pt modelId="{B2F356EA-512F-4340-BF11-6E19EF35CE77}" type="pres">
      <dgm:prSet presAssocID="{89AF2B09-393A-44C4-8CB9-FD96F67A7287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EC1A668-29FE-4F95-A0A2-0380D7AE6F8A}" type="pres">
      <dgm:prSet presAssocID="{89AF2B09-393A-44C4-8CB9-FD96F67A7287}" presName="hierChild2" presStyleCnt="0"/>
      <dgm:spPr/>
    </dgm:pt>
    <dgm:pt modelId="{7367AD15-328F-485C-A952-EC7263D4398F}" type="pres">
      <dgm:prSet presAssocID="{2CE7C5BF-9ABC-4F4D-BF61-8B2D7FD42A26}" presName="hierRoot1" presStyleCnt="0"/>
      <dgm:spPr/>
    </dgm:pt>
    <dgm:pt modelId="{46FF2BE1-9E87-4166-B7E0-6CF34575FE7C}" type="pres">
      <dgm:prSet presAssocID="{2CE7C5BF-9ABC-4F4D-BF61-8B2D7FD42A26}" presName="composite" presStyleCnt="0"/>
      <dgm:spPr/>
    </dgm:pt>
    <dgm:pt modelId="{5D9C226F-76B0-4204-8A51-B79549B22D64}" type="pres">
      <dgm:prSet presAssocID="{2CE7C5BF-9ABC-4F4D-BF61-8B2D7FD42A26}" presName="background" presStyleLbl="node0" presStyleIdx="1" presStyleCnt="2"/>
      <dgm:spPr/>
    </dgm:pt>
    <dgm:pt modelId="{4801ADA4-F673-4072-BD9D-5769ED9F0AA3}" type="pres">
      <dgm:prSet presAssocID="{2CE7C5BF-9ABC-4F4D-BF61-8B2D7FD42A26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37B9B4F-2121-4EED-800C-C47D8E726B08}" type="pres">
      <dgm:prSet presAssocID="{2CE7C5BF-9ABC-4F4D-BF61-8B2D7FD42A26}" presName="hierChild2" presStyleCnt="0"/>
      <dgm:spPr/>
    </dgm:pt>
  </dgm:ptLst>
  <dgm:cxnLst>
    <dgm:cxn modelId="{4A430956-06E0-4EEE-9CED-5DC2D4BE11D6}" type="presOf" srcId="{2CE7C5BF-9ABC-4F4D-BF61-8B2D7FD42A26}" destId="{4801ADA4-F673-4072-BD9D-5769ED9F0AA3}" srcOrd="0" destOrd="0" presId="urn:microsoft.com/office/officeart/2005/8/layout/hierarchy1"/>
    <dgm:cxn modelId="{4D7A3649-2DCC-45FC-A7FC-C171D8D80976}" type="presOf" srcId="{89AF2B09-393A-44C4-8CB9-FD96F67A7287}" destId="{B2F356EA-512F-4340-BF11-6E19EF35CE77}" srcOrd="0" destOrd="0" presId="urn:microsoft.com/office/officeart/2005/8/layout/hierarchy1"/>
    <dgm:cxn modelId="{3DCCAA72-E2F3-4C5C-B00D-220551B39B3A}" srcId="{885A368A-6332-42DF-B949-4D9764D75B8F}" destId="{89AF2B09-393A-44C4-8CB9-FD96F67A7287}" srcOrd="0" destOrd="0" parTransId="{315CE53E-CE4C-4567-836F-B5EFCDFBFD0F}" sibTransId="{C6DADEF7-F730-4174-9B6F-01393B4028B1}"/>
    <dgm:cxn modelId="{C0BB2041-3A81-497F-BFE8-2D4754127F6E}" type="presOf" srcId="{885A368A-6332-42DF-B949-4D9764D75B8F}" destId="{97E9154C-F335-4170-B117-EEBD718A7071}" srcOrd="0" destOrd="0" presId="urn:microsoft.com/office/officeart/2005/8/layout/hierarchy1"/>
    <dgm:cxn modelId="{4DF5C593-B94E-450C-A8C4-3EFDAFFF42D7}" srcId="{885A368A-6332-42DF-B949-4D9764D75B8F}" destId="{2CE7C5BF-9ABC-4F4D-BF61-8B2D7FD42A26}" srcOrd="1" destOrd="0" parTransId="{104569B1-974C-4705-90F8-88FE7A117EF9}" sibTransId="{4F7FA18C-8928-4D10-9F52-60DEFBAF1246}"/>
    <dgm:cxn modelId="{73154249-889F-4EE7-ADBB-97466B2F20AA}" type="presParOf" srcId="{97E9154C-F335-4170-B117-EEBD718A7071}" destId="{7E0487DA-6CF7-45CE-A253-52490A7FFA4E}" srcOrd="0" destOrd="0" presId="urn:microsoft.com/office/officeart/2005/8/layout/hierarchy1"/>
    <dgm:cxn modelId="{0F30732A-C8CE-483B-B574-4F9EE7001EF8}" type="presParOf" srcId="{7E0487DA-6CF7-45CE-A253-52490A7FFA4E}" destId="{1D93911F-015E-4A00-9311-03E3262C5E3A}" srcOrd="0" destOrd="0" presId="urn:microsoft.com/office/officeart/2005/8/layout/hierarchy1"/>
    <dgm:cxn modelId="{DBB1B1E1-EBB9-4267-9B5E-50CB654A4152}" type="presParOf" srcId="{1D93911F-015E-4A00-9311-03E3262C5E3A}" destId="{85D0696D-D9DE-46F2-A5B8-7CD95CC78162}" srcOrd="0" destOrd="0" presId="urn:microsoft.com/office/officeart/2005/8/layout/hierarchy1"/>
    <dgm:cxn modelId="{AD94BF1B-B9C7-406B-8D56-2C105BC2379B}" type="presParOf" srcId="{1D93911F-015E-4A00-9311-03E3262C5E3A}" destId="{B2F356EA-512F-4340-BF11-6E19EF35CE77}" srcOrd="1" destOrd="0" presId="urn:microsoft.com/office/officeart/2005/8/layout/hierarchy1"/>
    <dgm:cxn modelId="{22591129-94BD-4670-A11C-65EC9506BC76}" type="presParOf" srcId="{7E0487DA-6CF7-45CE-A253-52490A7FFA4E}" destId="{1EC1A668-29FE-4F95-A0A2-0380D7AE6F8A}" srcOrd="1" destOrd="0" presId="urn:microsoft.com/office/officeart/2005/8/layout/hierarchy1"/>
    <dgm:cxn modelId="{82D37763-4EAA-4D48-AF17-8072B822AE4C}" type="presParOf" srcId="{97E9154C-F335-4170-B117-EEBD718A7071}" destId="{7367AD15-328F-485C-A952-EC7263D4398F}" srcOrd="1" destOrd="0" presId="urn:microsoft.com/office/officeart/2005/8/layout/hierarchy1"/>
    <dgm:cxn modelId="{87981670-33DA-40DE-9CCC-5921484D1BE8}" type="presParOf" srcId="{7367AD15-328F-485C-A952-EC7263D4398F}" destId="{46FF2BE1-9E87-4166-B7E0-6CF34575FE7C}" srcOrd="0" destOrd="0" presId="urn:microsoft.com/office/officeart/2005/8/layout/hierarchy1"/>
    <dgm:cxn modelId="{8ADE42B9-6C20-4CE4-82E8-3DFF22A81EBC}" type="presParOf" srcId="{46FF2BE1-9E87-4166-B7E0-6CF34575FE7C}" destId="{5D9C226F-76B0-4204-8A51-B79549B22D64}" srcOrd="0" destOrd="0" presId="urn:microsoft.com/office/officeart/2005/8/layout/hierarchy1"/>
    <dgm:cxn modelId="{F87245B8-AB18-432F-B716-970D66038C0F}" type="presParOf" srcId="{46FF2BE1-9E87-4166-B7E0-6CF34575FE7C}" destId="{4801ADA4-F673-4072-BD9D-5769ED9F0AA3}" srcOrd="1" destOrd="0" presId="urn:microsoft.com/office/officeart/2005/8/layout/hierarchy1"/>
    <dgm:cxn modelId="{9CF96903-232E-41D4-B74B-DA0EB44CCA8D}" type="presParOf" srcId="{7367AD15-328F-485C-A952-EC7263D4398F}" destId="{037B9B4F-2121-4EED-800C-C47D8E726B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B89DAE-2EC0-463B-92C2-BF91D07E54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94272B-A7DB-46C6-A643-C2886DFB6B42}">
      <dgm:prSet/>
      <dgm:spPr/>
      <dgm:t>
        <a:bodyPr/>
        <a:lstStyle/>
        <a:p>
          <a:r>
            <a:rPr lang="nl-BE"/>
            <a:t>Verbannen B-Attest</a:t>
          </a:r>
          <a:endParaRPr lang="en-US"/>
        </a:p>
      </dgm:t>
    </dgm:pt>
    <dgm:pt modelId="{B47EC91F-3686-46BA-B879-AD7A4013E402}" type="parTrans" cxnId="{7506F4F0-80B1-482C-88F1-D87B7F50B5F8}">
      <dgm:prSet/>
      <dgm:spPr/>
      <dgm:t>
        <a:bodyPr/>
        <a:lstStyle/>
        <a:p>
          <a:endParaRPr lang="en-US"/>
        </a:p>
      </dgm:t>
    </dgm:pt>
    <dgm:pt modelId="{D73ACEEE-9E09-4391-BC1B-B8A7E3C43E81}" type="sibTrans" cxnId="{7506F4F0-80B1-482C-88F1-D87B7F50B5F8}">
      <dgm:prSet/>
      <dgm:spPr/>
      <dgm:t>
        <a:bodyPr/>
        <a:lstStyle/>
        <a:p>
          <a:endParaRPr lang="en-US"/>
        </a:p>
      </dgm:t>
    </dgm:pt>
    <dgm:pt modelId="{002C53C6-3CC6-4A15-96B0-EEF7A65DF033}">
      <dgm:prSet/>
      <dgm:spPr/>
      <dgm:t>
        <a:bodyPr/>
        <a:lstStyle/>
        <a:p>
          <a:r>
            <a:rPr lang="nl-BE"/>
            <a:t>Labo’s</a:t>
          </a:r>
          <a:endParaRPr lang="en-US"/>
        </a:p>
      </dgm:t>
    </dgm:pt>
    <dgm:pt modelId="{19D3100F-DE0B-4140-B1E8-5B274F86509C}" type="parTrans" cxnId="{A3CC1D0E-AC45-4DE0-8C62-3973EB496FB9}">
      <dgm:prSet/>
      <dgm:spPr/>
      <dgm:t>
        <a:bodyPr/>
        <a:lstStyle/>
        <a:p>
          <a:endParaRPr lang="en-US"/>
        </a:p>
      </dgm:t>
    </dgm:pt>
    <dgm:pt modelId="{35E776D4-6C3C-469C-9610-80D0CA3D22A6}" type="sibTrans" cxnId="{A3CC1D0E-AC45-4DE0-8C62-3973EB496FB9}">
      <dgm:prSet/>
      <dgm:spPr/>
      <dgm:t>
        <a:bodyPr/>
        <a:lstStyle/>
        <a:p>
          <a:endParaRPr lang="en-US"/>
        </a:p>
      </dgm:t>
    </dgm:pt>
    <dgm:pt modelId="{248D4B26-FE94-4A46-8523-14623A025C4F}">
      <dgm:prSet/>
      <dgm:spPr/>
      <dgm:t>
        <a:bodyPr/>
        <a:lstStyle/>
        <a:p>
          <a:r>
            <a:rPr lang="nl-BE"/>
            <a:t>Exit – of intakegesprek</a:t>
          </a:r>
          <a:endParaRPr lang="en-US"/>
        </a:p>
      </dgm:t>
    </dgm:pt>
    <dgm:pt modelId="{57CB5447-EBE8-4F86-A722-15E9BB5A2C0C}" type="parTrans" cxnId="{FE1F2119-931C-420C-99E7-FEC2BADAF02D}">
      <dgm:prSet/>
      <dgm:spPr/>
      <dgm:t>
        <a:bodyPr/>
        <a:lstStyle/>
        <a:p>
          <a:endParaRPr lang="en-US"/>
        </a:p>
      </dgm:t>
    </dgm:pt>
    <dgm:pt modelId="{C17B5F6E-2C1C-4B4A-9F55-82F87A3D57C7}" type="sibTrans" cxnId="{FE1F2119-931C-420C-99E7-FEC2BADAF02D}">
      <dgm:prSet/>
      <dgm:spPr/>
      <dgm:t>
        <a:bodyPr/>
        <a:lstStyle/>
        <a:p>
          <a:endParaRPr lang="en-US"/>
        </a:p>
      </dgm:t>
    </dgm:pt>
    <dgm:pt modelId="{2096B02B-7A8D-4D5F-B627-A6C5F9305952}">
      <dgm:prSet/>
      <dgm:spPr/>
      <dgm:t>
        <a:bodyPr/>
        <a:lstStyle/>
        <a:p>
          <a:r>
            <a:rPr lang="nl-BE"/>
            <a:t>Groeigesprekken</a:t>
          </a:r>
          <a:endParaRPr lang="en-US"/>
        </a:p>
      </dgm:t>
    </dgm:pt>
    <dgm:pt modelId="{CF2E4712-B78B-4546-964B-5F981C9FA011}" type="parTrans" cxnId="{8876B1A3-ABED-4CBA-8159-F3235C627BA2}">
      <dgm:prSet/>
      <dgm:spPr/>
      <dgm:t>
        <a:bodyPr/>
        <a:lstStyle/>
        <a:p>
          <a:endParaRPr lang="en-US"/>
        </a:p>
      </dgm:t>
    </dgm:pt>
    <dgm:pt modelId="{E6A61B37-C134-42AF-8BD9-5A285131DD05}" type="sibTrans" cxnId="{8876B1A3-ABED-4CBA-8159-F3235C627BA2}">
      <dgm:prSet/>
      <dgm:spPr/>
      <dgm:t>
        <a:bodyPr/>
        <a:lstStyle/>
        <a:p>
          <a:endParaRPr lang="en-US"/>
        </a:p>
      </dgm:t>
    </dgm:pt>
    <dgm:pt modelId="{17C50909-702D-4CB4-914B-B36591DD1B45}">
      <dgm:prSet/>
      <dgm:spPr/>
      <dgm:t>
        <a:bodyPr/>
        <a:lstStyle/>
        <a:p>
          <a:r>
            <a:rPr lang="nl-BE"/>
            <a:t>Van t’ één naar ‘t ander</a:t>
          </a:r>
          <a:endParaRPr lang="en-US"/>
        </a:p>
      </dgm:t>
    </dgm:pt>
    <dgm:pt modelId="{A6A94FF3-8D0E-43CC-83AD-0655D1EDCE72}" type="parTrans" cxnId="{1B6DDD8C-F794-46DA-A2F2-B01FBE9DFDD8}">
      <dgm:prSet/>
      <dgm:spPr/>
      <dgm:t>
        <a:bodyPr/>
        <a:lstStyle/>
        <a:p>
          <a:endParaRPr lang="en-US"/>
        </a:p>
      </dgm:t>
    </dgm:pt>
    <dgm:pt modelId="{6008EA8D-F2B2-4940-B6A9-7F05636CAFF1}" type="sibTrans" cxnId="{1B6DDD8C-F794-46DA-A2F2-B01FBE9DFDD8}">
      <dgm:prSet/>
      <dgm:spPr/>
      <dgm:t>
        <a:bodyPr/>
        <a:lstStyle/>
        <a:p>
          <a:endParaRPr lang="en-US"/>
        </a:p>
      </dgm:t>
    </dgm:pt>
    <dgm:pt modelId="{C285E194-DCB1-467A-B88A-5AE766F98C1F}" type="pres">
      <dgm:prSet presAssocID="{55B89DAE-2EC0-463B-92C2-BF91D07E546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D9A2C13-9807-40CA-AFB2-E9567B94FB36}" type="pres">
      <dgm:prSet presAssocID="{3494272B-A7DB-46C6-A643-C2886DFB6B42}" presName="compNode" presStyleCnt="0"/>
      <dgm:spPr/>
    </dgm:pt>
    <dgm:pt modelId="{F4A200C5-A2D6-4858-B096-C9042EC3B42A}" type="pres">
      <dgm:prSet presAssocID="{3494272B-A7DB-46C6-A643-C2886DFB6B42}" presName="bgRect" presStyleLbl="bgShp" presStyleIdx="0" presStyleCnt="5"/>
      <dgm:spPr/>
    </dgm:pt>
    <dgm:pt modelId="{A4C4A2AC-D846-49D9-9B15-1A142A755D92}" type="pres">
      <dgm:prSet presAssocID="{3494272B-A7DB-46C6-A643-C2886DFB6B4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C979EDB1-E845-4DB0-93F1-CFD9144D7C68}" type="pres">
      <dgm:prSet presAssocID="{3494272B-A7DB-46C6-A643-C2886DFB6B42}" presName="spaceRect" presStyleCnt="0"/>
      <dgm:spPr/>
    </dgm:pt>
    <dgm:pt modelId="{8255FDCA-CC57-4E2C-9500-7AF1E7547515}" type="pres">
      <dgm:prSet presAssocID="{3494272B-A7DB-46C6-A643-C2886DFB6B42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EB4D60B2-4096-46DE-9013-734422B71D38}" type="pres">
      <dgm:prSet presAssocID="{D73ACEEE-9E09-4391-BC1B-B8A7E3C43E81}" presName="sibTrans" presStyleCnt="0"/>
      <dgm:spPr/>
    </dgm:pt>
    <dgm:pt modelId="{BDAD2B9C-6D44-4F91-851C-FD97D1E9E74E}" type="pres">
      <dgm:prSet presAssocID="{002C53C6-3CC6-4A15-96B0-EEF7A65DF033}" presName="compNode" presStyleCnt="0"/>
      <dgm:spPr/>
    </dgm:pt>
    <dgm:pt modelId="{90609874-CB1E-4BD8-B299-0FDC204369EA}" type="pres">
      <dgm:prSet presAssocID="{002C53C6-3CC6-4A15-96B0-EEF7A65DF033}" presName="bgRect" presStyleLbl="bgShp" presStyleIdx="1" presStyleCnt="5"/>
      <dgm:spPr/>
    </dgm:pt>
    <dgm:pt modelId="{B7DEDC9F-1F06-45B0-B780-AC8D04FDC3FC}" type="pres">
      <dgm:prSet presAssocID="{002C53C6-3CC6-4A15-96B0-EEF7A65DF03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9601992C-B9F0-4BF8-AA97-9B2D3272D711}" type="pres">
      <dgm:prSet presAssocID="{002C53C6-3CC6-4A15-96B0-EEF7A65DF033}" presName="spaceRect" presStyleCnt="0"/>
      <dgm:spPr/>
    </dgm:pt>
    <dgm:pt modelId="{0FDFD0E7-CEC4-4BBD-BB4E-C5D526F3304D}" type="pres">
      <dgm:prSet presAssocID="{002C53C6-3CC6-4A15-96B0-EEF7A65DF033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62A4E867-9AC0-4E2A-ABD7-CBA1ED6D61F3}" type="pres">
      <dgm:prSet presAssocID="{35E776D4-6C3C-469C-9610-80D0CA3D22A6}" presName="sibTrans" presStyleCnt="0"/>
      <dgm:spPr/>
    </dgm:pt>
    <dgm:pt modelId="{857ADA8A-41D3-487E-B111-1405E19ABD54}" type="pres">
      <dgm:prSet presAssocID="{248D4B26-FE94-4A46-8523-14623A025C4F}" presName="compNode" presStyleCnt="0"/>
      <dgm:spPr/>
    </dgm:pt>
    <dgm:pt modelId="{713B9AED-0672-4E8E-A9E2-0652BAB3B966}" type="pres">
      <dgm:prSet presAssocID="{248D4B26-FE94-4A46-8523-14623A025C4F}" presName="bgRect" presStyleLbl="bgShp" presStyleIdx="2" presStyleCnt="5"/>
      <dgm:spPr/>
    </dgm:pt>
    <dgm:pt modelId="{03128B9D-73F0-48EA-AA16-339A198874F5}" type="pres">
      <dgm:prSet presAssocID="{248D4B26-FE94-4A46-8523-14623A025C4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FDA0B18-AF53-426B-8BF4-1EBFB49C90F9}" type="pres">
      <dgm:prSet presAssocID="{248D4B26-FE94-4A46-8523-14623A025C4F}" presName="spaceRect" presStyleCnt="0"/>
      <dgm:spPr/>
    </dgm:pt>
    <dgm:pt modelId="{6880F22A-52F8-4A29-B711-59726C558185}" type="pres">
      <dgm:prSet presAssocID="{248D4B26-FE94-4A46-8523-14623A025C4F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E79C2AC6-B89E-4193-A57C-F545B8A0F828}" type="pres">
      <dgm:prSet presAssocID="{C17B5F6E-2C1C-4B4A-9F55-82F87A3D57C7}" presName="sibTrans" presStyleCnt="0"/>
      <dgm:spPr/>
    </dgm:pt>
    <dgm:pt modelId="{A5F130C7-7F56-4548-A2B5-D25F5F2850B0}" type="pres">
      <dgm:prSet presAssocID="{2096B02B-7A8D-4D5F-B627-A6C5F9305952}" presName="compNode" presStyleCnt="0"/>
      <dgm:spPr/>
    </dgm:pt>
    <dgm:pt modelId="{E5B32E4A-C541-400D-843D-B44DFCB790D3}" type="pres">
      <dgm:prSet presAssocID="{2096B02B-7A8D-4D5F-B627-A6C5F9305952}" presName="bgRect" presStyleLbl="bgShp" presStyleIdx="3" presStyleCnt="5"/>
      <dgm:spPr/>
    </dgm:pt>
    <dgm:pt modelId="{463AF548-E57D-44DA-9764-7F1619A3A550}" type="pres">
      <dgm:prSet presAssocID="{2096B02B-7A8D-4D5F-B627-A6C5F930595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45D29610-8779-4C40-A0DD-F384FF9CCFF4}" type="pres">
      <dgm:prSet presAssocID="{2096B02B-7A8D-4D5F-B627-A6C5F9305952}" presName="spaceRect" presStyleCnt="0"/>
      <dgm:spPr/>
    </dgm:pt>
    <dgm:pt modelId="{26738115-53C8-43B7-A3E4-671F6AF22CA3}" type="pres">
      <dgm:prSet presAssocID="{2096B02B-7A8D-4D5F-B627-A6C5F9305952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44633E91-4D4F-4F4A-A6DF-F4C0A426EC4D}" type="pres">
      <dgm:prSet presAssocID="{E6A61B37-C134-42AF-8BD9-5A285131DD05}" presName="sibTrans" presStyleCnt="0"/>
      <dgm:spPr/>
    </dgm:pt>
    <dgm:pt modelId="{0AC472F0-9987-4833-8EC5-AEBA1CB1455B}" type="pres">
      <dgm:prSet presAssocID="{17C50909-702D-4CB4-914B-B36591DD1B45}" presName="compNode" presStyleCnt="0"/>
      <dgm:spPr/>
    </dgm:pt>
    <dgm:pt modelId="{FF444B94-8340-4191-B9C6-6A858995F237}" type="pres">
      <dgm:prSet presAssocID="{17C50909-702D-4CB4-914B-B36591DD1B45}" presName="bgRect" presStyleLbl="bgShp" presStyleIdx="4" presStyleCnt="5"/>
      <dgm:spPr/>
    </dgm:pt>
    <dgm:pt modelId="{1A208F0A-02C2-4DEA-AE2E-0E324F072A30}" type="pres">
      <dgm:prSet presAssocID="{17C50909-702D-4CB4-914B-B36591DD1B4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55A30122-632F-46C5-AB6E-0DC7075A13E5}" type="pres">
      <dgm:prSet presAssocID="{17C50909-702D-4CB4-914B-B36591DD1B45}" presName="spaceRect" presStyleCnt="0"/>
      <dgm:spPr/>
    </dgm:pt>
    <dgm:pt modelId="{46A00E8B-59AA-4A82-BBB2-58EFE524AAB0}" type="pres">
      <dgm:prSet presAssocID="{17C50909-702D-4CB4-914B-B36591DD1B45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</dgm:ptLst>
  <dgm:cxnLst>
    <dgm:cxn modelId="{7506F4F0-80B1-482C-88F1-D87B7F50B5F8}" srcId="{55B89DAE-2EC0-463B-92C2-BF91D07E546F}" destId="{3494272B-A7DB-46C6-A643-C2886DFB6B42}" srcOrd="0" destOrd="0" parTransId="{B47EC91F-3686-46BA-B879-AD7A4013E402}" sibTransId="{D73ACEEE-9E09-4391-BC1B-B8A7E3C43E81}"/>
    <dgm:cxn modelId="{FBEAE26B-CD0B-4048-B0B2-872A2372AA85}" type="presOf" srcId="{3494272B-A7DB-46C6-A643-C2886DFB6B42}" destId="{8255FDCA-CC57-4E2C-9500-7AF1E7547515}" srcOrd="0" destOrd="0" presId="urn:microsoft.com/office/officeart/2018/2/layout/IconVerticalSolidList"/>
    <dgm:cxn modelId="{8ECF7EB0-3305-488B-8EE6-BD330D8DF75B}" type="presOf" srcId="{2096B02B-7A8D-4D5F-B627-A6C5F9305952}" destId="{26738115-53C8-43B7-A3E4-671F6AF22CA3}" srcOrd="0" destOrd="0" presId="urn:microsoft.com/office/officeart/2018/2/layout/IconVerticalSolidList"/>
    <dgm:cxn modelId="{1B6DDD8C-F794-46DA-A2F2-B01FBE9DFDD8}" srcId="{55B89DAE-2EC0-463B-92C2-BF91D07E546F}" destId="{17C50909-702D-4CB4-914B-B36591DD1B45}" srcOrd="4" destOrd="0" parTransId="{A6A94FF3-8D0E-43CC-83AD-0655D1EDCE72}" sibTransId="{6008EA8D-F2B2-4940-B6A9-7F05636CAFF1}"/>
    <dgm:cxn modelId="{2E8CE511-0075-4FBA-AD40-AAC20B64DA60}" type="presOf" srcId="{248D4B26-FE94-4A46-8523-14623A025C4F}" destId="{6880F22A-52F8-4A29-B711-59726C558185}" srcOrd="0" destOrd="0" presId="urn:microsoft.com/office/officeart/2018/2/layout/IconVerticalSolidList"/>
    <dgm:cxn modelId="{8876B1A3-ABED-4CBA-8159-F3235C627BA2}" srcId="{55B89DAE-2EC0-463B-92C2-BF91D07E546F}" destId="{2096B02B-7A8D-4D5F-B627-A6C5F9305952}" srcOrd="3" destOrd="0" parTransId="{CF2E4712-B78B-4546-964B-5F981C9FA011}" sibTransId="{E6A61B37-C134-42AF-8BD9-5A285131DD05}"/>
    <dgm:cxn modelId="{A1082968-2616-4C47-817E-7AB96E8A00FE}" type="presOf" srcId="{55B89DAE-2EC0-463B-92C2-BF91D07E546F}" destId="{C285E194-DCB1-467A-B88A-5AE766F98C1F}" srcOrd="0" destOrd="0" presId="urn:microsoft.com/office/officeart/2018/2/layout/IconVerticalSolidList"/>
    <dgm:cxn modelId="{8D46B238-A663-4CFD-B483-0BAD70726DB8}" type="presOf" srcId="{002C53C6-3CC6-4A15-96B0-EEF7A65DF033}" destId="{0FDFD0E7-CEC4-4BBD-BB4E-C5D526F3304D}" srcOrd="0" destOrd="0" presId="urn:microsoft.com/office/officeart/2018/2/layout/IconVerticalSolidList"/>
    <dgm:cxn modelId="{A3CC1D0E-AC45-4DE0-8C62-3973EB496FB9}" srcId="{55B89DAE-2EC0-463B-92C2-BF91D07E546F}" destId="{002C53C6-3CC6-4A15-96B0-EEF7A65DF033}" srcOrd="1" destOrd="0" parTransId="{19D3100F-DE0B-4140-B1E8-5B274F86509C}" sibTransId="{35E776D4-6C3C-469C-9610-80D0CA3D22A6}"/>
    <dgm:cxn modelId="{FE1F2119-931C-420C-99E7-FEC2BADAF02D}" srcId="{55B89DAE-2EC0-463B-92C2-BF91D07E546F}" destId="{248D4B26-FE94-4A46-8523-14623A025C4F}" srcOrd="2" destOrd="0" parTransId="{57CB5447-EBE8-4F86-A722-15E9BB5A2C0C}" sibTransId="{C17B5F6E-2C1C-4B4A-9F55-82F87A3D57C7}"/>
    <dgm:cxn modelId="{5AEAE566-C8E1-445A-B0B9-C53306466635}" type="presOf" srcId="{17C50909-702D-4CB4-914B-B36591DD1B45}" destId="{46A00E8B-59AA-4A82-BBB2-58EFE524AAB0}" srcOrd="0" destOrd="0" presId="urn:microsoft.com/office/officeart/2018/2/layout/IconVerticalSolidList"/>
    <dgm:cxn modelId="{67A19BFA-9D9D-417F-A2E7-322F55D81268}" type="presParOf" srcId="{C285E194-DCB1-467A-B88A-5AE766F98C1F}" destId="{3D9A2C13-9807-40CA-AFB2-E9567B94FB36}" srcOrd="0" destOrd="0" presId="urn:microsoft.com/office/officeart/2018/2/layout/IconVerticalSolidList"/>
    <dgm:cxn modelId="{91ED3923-610B-41AF-9C6C-E77ACF6CD94A}" type="presParOf" srcId="{3D9A2C13-9807-40CA-AFB2-E9567B94FB36}" destId="{F4A200C5-A2D6-4858-B096-C9042EC3B42A}" srcOrd="0" destOrd="0" presId="urn:microsoft.com/office/officeart/2018/2/layout/IconVerticalSolidList"/>
    <dgm:cxn modelId="{60F885FF-5250-4E94-A06D-7DA11412865C}" type="presParOf" srcId="{3D9A2C13-9807-40CA-AFB2-E9567B94FB36}" destId="{A4C4A2AC-D846-49D9-9B15-1A142A755D92}" srcOrd="1" destOrd="0" presId="urn:microsoft.com/office/officeart/2018/2/layout/IconVerticalSolidList"/>
    <dgm:cxn modelId="{28B851B6-64DE-4446-9480-7606D7155462}" type="presParOf" srcId="{3D9A2C13-9807-40CA-AFB2-E9567B94FB36}" destId="{C979EDB1-E845-4DB0-93F1-CFD9144D7C68}" srcOrd="2" destOrd="0" presId="urn:microsoft.com/office/officeart/2018/2/layout/IconVerticalSolidList"/>
    <dgm:cxn modelId="{7919DE9A-46A7-4B87-8263-3F780B6DD5E7}" type="presParOf" srcId="{3D9A2C13-9807-40CA-AFB2-E9567B94FB36}" destId="{8255FDCA-CC57-4E2C-9500-7AF1E7547515}" srcOrd="3" destOrd="0" presId="urn:microsoft.com/office/officeart/2018/2/layout/IconVerticalSolidList"/>
    <dgm:cxn modelId="{6B7B5A36-5CE9-423A-95E7-A97D36AB118C}" type="presParOf" srcId="{C285E194-DCB1-467A-B88A-5AE766F98C1F}" destId="{EB4D60B2-4096-46DE-9013-734422B71D38}" srcOrd="1" destOrd="0" presId="urn:microsoft.com/office/officeart/2018/2/layout/IconVerticalSolidList"/>
    <dgm:cxn modelId="{1AB33F92-B393-4AD5-9D24-E7586CF955AC}" type="presParOf" srcId="{C285E194-DCB1-467A-B88A-5AE766F98C1F}" destId="{BDAD2B9C-6D44-4F91-851C-FD97D1E9E74E}" srcOrd="2" destOrd="0" presId="urn:microsoft.com/office/officeart/2018/2/layout/IconVerticalSolidList"/>
    <dgm:cxn modelId="{A3C02C0B-B9A3-49A9-89FE-B9BEEA519F61}" type="presParOf" srcId="{BDAD2B9C-6D44-4F91-851C-FD97D1E9E74E}" destId="{90609874-CB1E-4BD8-B299-0FDC204369EA}" srcOrd="0" destOrd="0" presId="urn:microsoft.com/office/officeart/2018/2/layout/IconVerticalSolidList"/>
    <dgm:cxn modelId="{7D41C88C-A41F-48F5-BD6C-D58F78C1D3F0}" type="presParOf" srcId="{BDAD2B9C-6D44-4F91-851C-FD97D1E9E74E}" destId="{B7DEDC9F-1F06-45B0-B780-AC8D04FDC3FC}" srcOrd="1" destOrd="0" presId="urn:microsoft.com/office/officeart/2018/2/layout/IconVerticalSolidList"/>
    <dgm:cxn modelId="{2DF16120-6F00-4B5A-9AC3-9917179A481A}" type="presParOf" srcId="{BDAD2B9C-6D44-4F91-851C-FD97D1E9E74E}" destId="{9601992C-B9F0-4BF8-AA97-9B2D3272D711}" srcOrd="2" destOrd="0" presId="urn:microsoft.com/office/officeart/2018/2/layout/IconVerticalSolidList"/>
    <dgm:cxn modelId="{239C3721-7B74-4ADF-888A-3C5A8B22B1D7}" type="presParOf" srcId="{BDAD2B9C-6D44-4F91-851C-FD97D1E9E74E}" destId="{0FDFD0E7-CEC4-4BBD-BB4E-C5D526F3304D}" srcOrd="3" destOrd="0" presId="urn:microsoft.com/office/officeart/2018/2/layout/IconVerticalSolidList"/>
    <dgm:cxn modelId="{7AF0DA16-12AC-4284-AACE-057750C873FC}" type="presParOf" srcId="{C285E194-DCB1-467A-B88A-5AE766F98C1F}" destId="{62A4E867-9AC0-4E2A-ABD7-CBA1ED6D61F3}" srcOrd="3" destOrd="0" presId="urn:microsoft.com/office/officeart/2018/2/layout/IconVerticalSolidList"/>
    <dgm:cxn modelId="{639E8D92-D054-4485-B17D-47C33D71934C}" type="presParOf" srcId="{C285E194-DCB1-467A-B88A-5AE766F98C1F}" destId="{857ADA8A-41D3-487E-B111-1405E19ABD54}" srcOrd="4" destOrd="0" presId="urn:microsoft.com/office/officeart/2018/2/layout/IconVerticalSolidList"/>
    <dgm:cxn modelId="{3B540515-46B4-4BD1-8254-11D8A0BA1A85}" type="presParOf" srcId="{857ADA8A-41D3-487E-B111-1405E19ABD54}" destId="{713B9AED-0672-4E8E-A9E2-0652BAB3B966}" srcOrd="0" destOrd="0" presId="urn:microsoft.com/office/officeart/2018/2/layout/IconVerticalSolidList"/>
    <dgm:cxn modelId="{D0A6681B-E409-4B57-9F9D-BF58036C02FA}" type="presParOf" srcId="{857ADA8A-41D3-487E-B111-1405E19ABD54}" destId="{03128B9D-73F0-48EA-AA16-339A198874F5}" srcOrd="1" destOrd="0" presId="urn:microsoft.com/office/officeart/2018/2/layout/IconVerticalSolidList"/>
    <dgm:cxn modelId="{F63D0385-6D3C-4D05-8DFE-9B9F7AB68B32}" type="presParOf" srcId="{857ADA8A-41D3-487E-B111-1405E19ABD54}" destId="{DFDA0B18-AF53-426B-8BF4-1EBFB49C90F9}" srcOrd="2" destOrd="0" presId="urn:microsoft.com/office/officeart/2018/2/layout/IconVerticalSolidList"/>
    <dgm:cxn modelId="{6E0BFE5E-22D9-4B51-B075-DE650CE29B71}" type="presParOf" srcId="{857ADA8A-41D3-487E-B111-1405E19ABD54}" destId="{6880F22A-52F8-4A29-B711-59726C558185}" srcOrd="3" destOrd="0" presId="urn:microsoft.com/office/officeart/2018/2/layout/IconVerticalSolidList"/>
    <dgm:cxn modelId="{FC1AC38A-380E-4E1F-B234-20CFAAE2BB36}" type="presParOf" srcId="{C285E194-DCB1-467A-B88A-5AE766F98C1F}" destId="{E79C2AC6-B89E-4193-A57C-F545B8A0F828}" srcOrd="5" destOrd="0" presId="urn:microsoft.com/office/officeart/2018/2/layout/IconVerticalSolidList"/>
    <dgm:cxn modelId="{D63DD9C4-7BA1-4051-976F-F1824FF55100}" type="presParOf" srcId="{C285E194-DCB1-467A-B88A-5AE766F98C1F}" destId="{A5F130C7-7F56-4548-A2B5-D25F5F2850B0}" srcOrd="6" destOrd="0" presId="urn:microsoft.com/office/officeart/2018/2/layout/IconVerticalSolidList"/>
    <dgm:cxn modelId="{FC830037-A634-41F8-85E0-AB6B4290A389}" type="presParOf" srcId="{A5F130C7-7F56-4548-A2B5-D25F5F2850B0}" destId="{E5B32E4A-C541-400D-843D-B44DFCB790D3}" srcOrd="0" destOrd="0" presId="urn:microsoft.com/office/officeart/2018/2/layout/IconVerticalSolidList"/>
    <dgm:cxn modelId="{3C8D0EDC-5656-4082-AA66-BBDFE77E7A37}" type="presParOf" srcId="{A5F130C7-7F56-4548-A2B5-D25F5F2850B0}" destId="{463AF548-E57D-44DA-9764-7F1619A3A550}" srcOrd="1" destOrd="0" presId="urn:microsoft.com/office/officeart/2018/2/layout/IconVerticalSolidList"/>
    <dgm:cxn modelId="{3E5960E9-48DA-4C7E-A5F3-9699F1FFD026}" type="presParOf" srcId="{A5F130C7-7F56-4548-A2B5-D25F5F2850B0}" destId="{45D29610-8779-4C40-A0DD-F384FF9CCFF4}" srcOrd="2" destOrd="0" presId="urn:microsoft.com/office/officeart/2018/2/layout/IconVerticalSolidList"/>
    <dgm:cxn modelId="{A3F64E2F-1263-425D-8D08-F752A792BAC9}" type="presParOf" srcId="{A5F130C7-7F56-4548-A2B5-D25F5F2850B0}" destId="{26738115-53C8-43B7-A3E4-671F6AF22CA3}" srcOrd="3" destOrd="0" presId="urn:microsoft.com/office/officeart/2018/2/layout/IconVerticalSolidList"/>
    <dgm:cxn modelId="{CA239B44-C743-4FD9-9828-C243E2015091}" type="presParOf" srcId="{C285E194-DCB1-467A-B88A-5AE766F98C1F}" destId="{44633E91-4D4F-4F4A-A6DF-F4C0A426EC4D}" srcOrd="7" destOrd="0" presId="urn:microsoft.com/office/officeart/2018/2/layout/IconVerticalSolidList"/>
    <dgm:cxn modelId="{38116A93-59BD-4652-8417-85D664E2B8F4}" type="presParOf" srcId="{C285E194-DCB1-467A-B88A-5AE766F98C1F}" destId="{0AC472F0-9987-4833-8EC5-AEBA1CB1455B}" srcOrd="8" destOrd="0" presId="urn:microsoft.com/office/officeart/2018/2/layout/IconVerticalSolidList"/>
    <dgm:cxn modelId="{FDDCFF94-DE22-47BD-B485-FA190703D244}" type="presParOf" srcId="{0AC472F0-9987-4833-8EC5-AEBA1CB1455B}" destId="{FF444B94-8340-4191-B9C6-6A858995F237}" srcOrd="0" destOrd="0" presId="urn:microsoft.com/office/officeart/2018/2/layout/IconVerticalSolidList"/>
    <dgm:cxn modelId="{DD9377F7-3590-49A9-BF91-63A1216A43A5}" type="presParOf" srcId="{0AC472F0-9987-4833-8EC5-AEBA1CB1455B}" destId="{1A208F0A-02C2-4DEA-AE2E-0E324F072A30}" srcOrd="1" destOrd="0" presId="urn:microsoft.com/office/officeart/2018/2/layout/IconVerticalSolidList"/>
    <dgm:cxn modelId="{329B7326-B3D9-4B2A-B541-1E790151B0F6}" type="presParOf" srcId="{0AC472F0-9987-4833-8EC5-AEBA1CB1455B}" destId="{55A30122-632F-46C5-AB6E-0DC7075A13E5}" srcOrd="2" destOrd="0" presId="urn:microsoft.com/office/officeart/2018/2/layout/IconVerticalSolidList"/>
    <dgm:cxn modelId="{1B50CC64-D9B0-4034-8895-654D3DB6A016}" type="presParOf" srcId="{0AC472F0-9987-4833-8EC5-AEBA1CB1455B}" destId="{46A00E8B-59AA-4A82-BBB2-58EFE524AA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7BD1D-EAE0-4FA4-93E2-6C6A2486D1F8}">
      <dsp:nvSpPr>
        <dsp:cNvPr id="0" name=""/>
        <dsp:cNvSpPr/>
      </dsp:nvSpPr>
      <dsp:spPr>
        <a:xfrm>
          <a:off x="1523718" y="671033"/>
          <a:ext cx="3193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3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74639" y="715003"/>
        <a:ext cx="17496" cy="3499"/>
      </dsp:txXfrm>
    </dsp:sp>
    <dsp:sp modelId="{22FB8B0F-0282-4D39-AB78-C9927ABAEEB6}">
      <dsp:nvSpPr>
        <dsp:cNvPr id="0" name=""/>
        <dsp:cNvSpPr/>
      </dsp:nvSpPr>
      <dsp:spPr>
        <a:xfrm>
          <a:off x="4041" y="260310"/>
          <a:ext cx="1521476" cy="9128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/>
            <a:t>Voorstelling van onszelf </a:t>
          </a:r>
          <a:endParaRPr lang="en-US" sz="1800" kern="1200"/>
        </a:p>
      </dsp:txBody>
      <dsp:txXfrm>
        <a:off x="4041" y="260310"/>
        <a:ext cx="1521476" cy="912885"/>
      </dsp:txXfrm>
    </dsp:sp>
    <dsp:sp modelId="{89BFED0F-32A6-47E6-882E-7E6FDFBC8F0A}">
      <dsp:nvSpPr>
        <dsp:cNvPr id="0" name=""/>
        <dsp:cNvSpPr/>
      </dsp:nvSpPr>
      <dsp:spPr>
        <a:xfrm>
          <a:off x="3395134" y="671033"/>
          <a:ext cx="3193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39" y="45720"/>
              </a:lnTo>
            </a:path>
          </a:pathLst>
        </a:custGeom>
        <a:noFill/>
        <a:ln w="9525" cap="flat" cmpd="sng" algn="ctr">
          <a:solidFill>
            <a:schemeClr val="accent5">
              <a:hueOff val="165528"/>
              <a:satOff val="96"/>
              <a:lumOff val="94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6055" y="715003"/>
        <a:ext cx="17496" cy="3499"/>
      </dsp:txXfrm>
    </dsp:sp>
    <dsp:sp modelId="{8A3EC24C-AA27-44AE-97A7-4073F2A92108}">
      <dsp:nvSpPr>
        <dsp:cNvPr id="0" name=""/>
        <dsp:cNvSpPr/>
      </dsp:nvSpPr>
      <dsp:spPr>
        <a:xfrm>
          <a:off x="1875457" y="260310"/>
          <a:ext cx="1521476" cy="912885"/>
        </a:xfrm>
        <a:prstGeom prst="rect">
          <a:avLst/>
        </a:prstGeom>
        <a:solidFill>
          <a:schemeClr val="accent5">
            <a:hueOff val="141881"/>
            <a:satOff val="82"/>
            <a:lumOff val="8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/>
            <a:t>Definitie schoolmoeheid</a:t>
          </a:r>
          <a:endParaRPr lang="en-US" sz="1800" kern="1200"/>
        </a:p>
      </dsp:txBody>
      <dsp:txXfrm>
        <a:off x="1875457" y="260310"/>
        <a:ext cx="1521476" cy="912885"/>
      </dsp:txXfrm>
    </dsp:sp>
    <dsp:sp modelId="{ECDD24C2-B7C0-406C-B76A-B7F18D4D1792}">
      <dsp:nvSpPr>
        <dsp:cNvPr id="0" name=""/>
        <dsp:cNvSpPr/>
      </dsp:nvSpPr>
      <dsp:spPr>
        <a:xfrm>
          <a:off x="764780" y="1171396"/>
          <a:ext cx="3742831" cy="319339"/>
        </a:xfrm>
        <a:custGeom>
          <a:avLst/>
          <a:gdLst/>
          <a:ahLst/>
          <a:cxnLst/>
          <a:rect l="0" t="0" r="0" b="0"/>
          <a:pathLst>
            <a:path>
              <a:moveTo>
                <a:pt x="3742831" y="0"/>
              </a:moveTo>
              <a:lnTo>
                <a:pt x="3742831" y="176769"/>
              </a:lnTo>
              <a:lnTo>
                <a:pt x="0" y="176769"/>
              </a:lnTo>
              <a:lnTo>
                <a:pt x="0" y="319339"/>
              </a:lnTo>
            </a:path>
          </a:pathLst>
        </a:custGeom>
        <a:noFill/>
        <a:ln w="9525" cap="flat" cmpd="sng" algn="ctr">
          <a:solidFill>
            <a:schemeClr val="accent5">
              <a:hueOff val="331055"/>
              <a:satOff val="192"/>
              <a:lumOff val="189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2217" y="1329316"/>
        <a:ext cx="187957" cy="3499"/>
      </dsp:txXfrm>
    </dsp:sp>
    <dsp:sp modelId="{32EA2602-3255-4D74-830A-4D26CA42FD5F}">
      <dsp:nvSpPr>
        <dsp:cNvPr id="0" name=""/>
        <dsp:cNvSpPr/>
      </dsp:nvSpPr>
      <dsp:spPr>
        <a:xfrm>
          <a:off x="3746873" y="260310"/>
          <a:ext cx="1521476" cy="912885"/>
        </a:xfrm>
        <a:prstGeom prst="rect">
          <a:avLst/>
        </a:prstGeom>
        <a:solidFill>
          <a:schemeClr val="accent5">
            <a:hueOff val="283761"/>
            <a:satOff val="165"/>
            <a:lumOff val="16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/>
            <a:t>Signalen schoolmoeheid</a:t>
          </a:r>
          <a:endParaRPr lang="en-US" sz="1800" kern="1200"/>
        </a:p>
      </dsp:txBody>
      <dsp:txXfrm>
        <a:off x="3746873" y="260310"/>
        <a:ext cx="1521476" cy="912885"/>
      </dsp:txXfrm>
    </dsp:sp>
    <dsp:sp modelId="{55B63C54-932F-4978-A69F-1EE3A40BB320}">
      <dsp:nvSpPr>
        <dsp:cNvPr id="0" name=""/>
        <dsp:cNvSpPr/>
      </dsp:nvSpPr>
      <dsp:spPr>
        <a:xfrm>
          <a:off x="1523718" y="1933859"/>
          <a:ext cx="3193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39" y="45720"/>
              </a:lnTo>
            </a:path>
          </a:pathLst>
        </a:custGeom>
        <a:noFill/>
        <a:ln w="9525" cap="flat" cmpd="sng" algn="ctr">
          <a:solidFill>
            <a:schemeClr val="accent5">
              <a:hueOff val="496582"/>
              <a:satOff val="288"/>
              <a:lumOff val="28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74639" y="1977829"/>
        <a:ext cx="17496" cy="3499"/>
      </dsp:txXfrm>
    </dsp:sp>
    <dsp:sp modelId="{9D73183E-80E0-4494-92ED-99F1DF0419D4}">
      <dsp:nvSpPr>
        <dsp:cNvPr id="0" name=""/>
        <dsp:cNvSpPr/>
      </dsp:nvSpPr>
      <dsp:spPr>
        <a:xfrm>
          <a:off x="4041" y="1523136"/>
          <a:ext cx="1521476" cy="912885"/>
        </a:xfrm>
        <a:prstGeom prst="rect">
          <a:avLst/>
        </a:prstGeom>
        <a:solidFill>
          <a:schemeClr val="accent5">
            <a:hueOff val="425642"/>
            <a:satOff val="247"/>
            <a:lumOff val="24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/>
            <a:t>Ontstaan en oorzaken</a:t>
          </a:r>
          <a:endParaRPr lang="en-US" sz="1800" kern="1200"/>
        </a:p>
      </dsp:txBody>
      <dsp:txXfrm>
        <a:off x="4041" y="1523136"/>
        <a:ext cx="1521476" cy="912885"/>
      </dsp:txXfrm>
    </dsp:sp>
    <dsp:sp modelId="{0AF8A12D-107D-4F06-A918-5B92F83199DB}">
      <dsp:nvSpPr>
        <dsp:cNvPr id="0" name=""/>
        <dsp:cNvSpPr/>
      </dsp:nvSpPr>
      <dsp:spPr>
        <a:xfrm>
          <a:off x="3395134" y="1933859"/>
          <a:ext cx="3193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39" y="45720"/>
              </a:lnTo>
            </a:path>
          </a:pathLst>
        </a:custGeom>
        <a:noFill/>
        <a:ln w="9525" cap="flat" cmpd="sng" algn="ctr">
          <a:solidFill>
            <a:schemeClr val="accent5">
              <a:hueOff val="662110"/>
              <a:satOff val="384"/>
              <a:lumOff val="379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6055" y="1977829"/>
        <a:ext cx="17496" cy="3499"/>
      </dsp:txXfrm>
    </dsp:sp>
    <dsp:sp modelId="{7EFFA372-DC9B-436C-9F0C-789FF2DFB6D0}">
      <dsp:nvSpPr>
        <dsp:cNvPr id="0" name=""/>
        <dsp:cNvSpPr/>
      </dsp:nvSpPr>
      <dsp:spPr>
        <a:xfrm>
          <a:off x="1875457" y="1523136"/>
          <a:ext cx="1521476" cy="912885"/>
        </a:xfrm>
        <a:prstGeom prst="rect">
          <a:avLst/>
        </a:prstGeom>
        <a:solidFill>
          <a:schemeClr val="accent5">
            <a:hueOff val="567523"/>
            <a:satOff val="329"/>
            <a:lumOff val="32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/>
            <a:t>Gevolgen</a:t>
          </a:r>
          <a:endParaRPr lang="en-US" sz="1800" kern="1200" dirty="0"/>
        </a:p>
      </dsp:txBody>
      <dsp:txXfrm>
        <a:off x="1875457" y="1523136"/>
        <a:ext cx="1521476" cy="912885"/>
      </dsp:txXfrm>
    </dsp:sp>
    <dsp:sp modelId="{5902FEC9-474F-426D-9E7D-47042A2F2494}">
      <dsp:nvSpPr>
        <dsp:cNvPr id="0" name=""/>
        <dsp:cNvSpPr/>
      </dsp:nvSpPr>
      <dsp:spPr>
        <a:xfrm>
          <a:off x="764780" y="2434221"/>
          <a:ext cx="3742831" cy="319339"/>
        </a:xfrm>
        <a:custGeom>
          <a:avLst/>
          <a:gdLst/>
          <a:ahLst/>
          <a:cxnLst/>
          <a:rect l="0" t="0" r="0" b="0"/>
          <a:pathLst>
            <a:path>
              <a:moveTo>
                <a:pt x="3742831" y="0"/>
              </a:moveTo>
              <a:lnTo>
                <a:pt x="3742831" y="176769"/>
              </a:lnTo>
              <a:lnTo>
                <a:pt x="0" y="176769"/>
              </a:lnTo>
              <a:lnTo>
                <a:pt x="0" y="319339"/>
              </a:lnTo>
            </a:path>
          </a:pathLst>
        </a:custGeom>
        <a:noFill/>
        <a:ln w="9525" cap="flat" cmpd="sng" algn="ctr">
          <a:solidFill>
            <a:schemeClr val="accent5">
              <a:hueOff val="827637"/>
              <a:satOff val="480"/>
              <a:lumOff val="473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2217" y="2592142"/>
        <a:ext cx="187957" cy="3499"/>
      </dsp:txXfrm>
    </dsp:sp>
    <dsp:sp modelId="{EBF4C846-D578-4566-908F-36F99BA1BF85}">
      <dsp:nvSpPr>
        <dsp:cNvPr id="0" name=""/>
        <dsp:cNvSpPr/>
      </dsp:nvSpPr>
      <dsp:spPr>
        <a:xfrm>
          <a:off x="3746873" y="1523136"/>
          <a:ext cx="1521476" cy="912885"/>
        </a:xfrm>
        <a:prstGeom prst="rect">
          <a:avLst/>
        </a:prstGeom>
        <a:solidFill>
          <a:schemeClr val="accent5">
            <a:hueOff val="709404"/>
            <a:satOff val="411"/>
            <a:lumOff val="40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/>
            <a:t>Spijbelen</a:t>
          </a:r>
          <a:endParaRPr lang="en-US" sz="1800" kern="1200" dirty="0"/>
        </a:p>
      </dsp:txBody>
      <dsp:txXfrm>
        <a:off x="3746873" y="1523136"/>
        <a:ext cx="1521476" cy="912885"/>
      </dsp:txXfrm>
    </dsp:sp>
    <dsp:sp modelId="{8C3F81DB-7DA4-442A-8898-46DB78120E1A}">
      <dsp:nvSpPr>
        <dsp:cNvPr id="0" name=""/>
        <dsp:cNvSpPr/>
      </dsp:nvSpPr>
      <dsp:spPr>
        <a:xfrm>
          <a:off x="1523718" y="3196684"/>
          <a:ext cx="3193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39" y="45720"/>
              </a:lnTo>
            </a:path>
          </a:pathLst>
        </a:custGeom>
        <a:noFill/>
        <a:ln w="952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74639" y="3240654"/>
        <a:ext cx="17496" cy="3499"/>
      </dsp:txXfrm>
    </dsp:sp>
    <dsp:sp modelId="{B566C4A5-1E36-4DE2-9BAF-0DE493FDC3F4}">
      <dsp:nvSpPr>
        <dsp:cNvPr id="0" name=""/>
        <dsp:cNvSpPr/>
      </dsp:nvSpPr>
      <dsp:spPr>
        <a:xfrm>
          <a:off x="4041" y="2785961"/>
          <a:ext cx="1521476" cy="912885"/>
        </a:xfrm>
        <a:prstGeom prst="rect">
          <a:avLst/>
        </a:prstGeom>
        <a:solidFill>
          <a:schemeClr val="accent5">
            <a:hueOff val="851284"/>
            <a:satOff val="494"/>
            <a:lumOff val="48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/>
            <a:t>Alternatieven schoolmoeheid</a:t>
          </a:r>
          <a:endParaRPr lang="en-US" sz="1800" kern="1200"/>
        </a:p>
      </dsp:txBody>
      <dsp:txXfrm>
        <a:off x="4041" y="2785961"/>
        <a:ext cx="1521476" cy="912885"/>
      </dsp:txXfrm>
    </dsp:sp>
    <dsp:sp modelId="{D6287CFC-CAFA-4995-AB7E-1E9653B8E45F}">
      <dsp:nvSpPr>
        <dsp:cNvPr id="0" name=""/>
        <dsp:cNvSpPr/>
      </dsp:nvSpPr>
      <dsp:spPr>
        <a:xfrm>
          <a:off x="1875457" y="2785961"/>
          <a:ext cx="1521476" cy="912885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smtClean="0"/>
            <a:t>Schoolmoeheid </a:t>
          </a:r>
          <a:r>
            <a:rPr lang="nl-BE" sz="1800" kern="1200" dirty="0"/>
            <a:t>in Turnhout</a:t>
          </a:r>
          <a:endParaRPr lang="en-US" sz="1800" kern="1200" dirty="0"/>
        </a:p>
      </dsp:txBody>
      <dsp:txXfrm>
        <a:off x="1875457" y="2785961"/>
        <a:ext cx="1521476" cy="912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96368-A1A2-4B2F-B67E-8C33C6BF1D87}">
      <dsp:nvSpPr>
        <dsp:cNvPr id="0" name=""/>
        <dsp:cNvSpPr/>
      </dsp:nvSpPr>
      <dsp:spPr>
        <a:xfrm>
          <a:off x="0" y="462178"/>
          <a:ext cx="527239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2F4C2-84FA-4325-9F83-41121279A980}">
      <dsp:nvSpPr>
        <dsp:cNvPr id="0" name=""/>
        <dsp:cNvSpPr/>
      </dsp:nvSpPr>
      <dsp:spPr>
        <a:xfrm>
          <a:off x="263619" y="19378"/>
          <a:ext cx="3690674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99" tIns="0" rIns="13949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000" kern="1200"/>
            <a:t>Begrip schoolmoeheid</a:t>
          </a:r>
          <a:endParaRPr lang="en-US" sz="3000" kern="1200"/>
        </a:p>
      </dsp:txBody>
      <dsp:txXfrm>
        <a:off x="306850" y="62609"/>
        <a:ext cx="3604212" cy="799138"/>
      </dsp:txXfrm>
    </dsp:sp>
    <dsp:sp modelId="{084FFE08-BFF5-4107-A29F-F9D57A887B7A}">
      <dsp:nvSpPr>
        <dsp:cNvPr id="0" name=""/>
        <dsp:cNvSpPr/>
      </dsp:nvSpPr>
      <dsp:spPr>
        <a:xfrm>
          <a:off x="0" y="1822979"/>
          <a:ext cx="527239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4645E-2E6D-438B-91A1-A97CC85903ED}">
      <dsp:nvSpPr>
        <dsp:cNvPr id="0" name=""/>
        <dsp:cNvSpPr/>
      </dsp:nvSpPr>
      <dsp:spPr>
        <a:xfrm>
          <a:off x="263619" y="1380178"/>
          <a:ext cx="3690674" cy="885600"/>
        </a:xfrm>
        <a:prstGeom prst="round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99" tIns="0" rIns="13949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000" kern="1200"/>
            <a:t>Schoolklimaat </a:t>
          </a:r>
          <a:endParaRPr lang="en-US" sz="3000" kern="1200"/>
        </a:p>
      </dsp:txBody>
      <dsp:txXfrm>
        <a:off x="306850" y="1423409"/>
        <a:ext cx="3604212" cy="799138"/>
      </dsp:txXfrm>
    </dsp:sp>
    <dsp:sp modelId="{6B242F12-4DED-4E0A-A7BD-AEA1F7E89FF7}">
      <dsp:nvSpPr>
        <dsp:cNvPr id="0" name=""/>
        <dsp:cNvSpPr/>
      </dsp:nvSpPr>
      <dsp:spPr>
        <a:xfrm>
          <a:off x="0" y="3183779"/>
          <a:ext cx="527239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F1A40-491A-49BA-AD84-2121A9062DFC}">
      <dsp:nvSpPr>
        <dsp:cNvPr id="0" name=""/>
        <dsp:cNvSpPr/>
      </dsp:nvSpPr>
      <dsp:spPr>
        <a:xfrm>
          <a:off x="263619" y="2740978"/>
          <a:ext cx="3690674" cy="885600"/>
        </a:xfrm>
        <a:prstGeom prst="round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99" tIns="0" rIns="13949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000" kern="1200"/>
            <a:t>Schoolmoe of leermoe?</a:t>
          </a:r>
          <a:endParaRPr lang="en-US" sz="3000" kern="1200"/>
        </a:p>
      </dsp:txBody>
      <dsp:txXfrm>
        <a:off x="306850" y="2784209"/>
        <a:ext cx="3604212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D75B0-A775-4198-852F-54121781D332}">
      <dsp:nvSpPr>
        <dsp:cNvPr id="0" name=""/>
        <dsp:cNvSpPr/>
      </dsp:nvSpPr>
      <dsp:spPr>
        <a:xfrm>
          <a:off x="775409" y="2026"/>
          <a:ext cx="1490810" cy="8944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Opvoedingsmilieu</a:t>
          </a:r>
          <a:endParaRPr lang="en-US" sz="1400" kern="1200"/>
        </a:p>
      </dsp:txBody>
      <dsp:txXfrm>
        <a:off x="775409" y="2026"/>
        <a:ext cx="1490810" cy="894486"/>
      </dsp:txXfrm>
    </dsp:sp>
    <dsp:sp modelId="{F6820972-8D11-4E59-8FE4-ABC8E3B75932}">
      <dsp:nvSpPr>
        <dsp:cNvPr id="0" name=""/>
        <dsp:cNvSpPr/>
      </dsp:nvSpPr>
      <dsp:spPr>
        <a:xfrm>
          <a:off x="2415301" y="2026"/>
          <a:ext cx="1490810" cy="894486"/>
        </a:xfrm>
        <a:prstGeom prst="rect">
          <a:avLst/>
        </a:prstGeom>
        <a:solidFill>
          <a:schemeClr val="accent2">
            <a:hueOff val="336316"/>
            <a:satOff val="-357"/>
            <a:lumOff val="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Maatschappij</a:t>
          </a:r>
          <a:endParaRPr lang="en-US" sz="1400" kern="1200"/>
        </a:p>
      </dsp:txBody>
      <dsp:txXfrm>
        <a:off x="2415301" y="2026"/>
        <a:ext cx="1490810" cy="894486"/>
      </dsp:txXfrm>
    </dsp:sp>
    <dsp:sp modelId="{F14406D5-C260-489C-8C53-32D4D2DE87BC}">
      <dsp:nvSpPr>
        <dsp:cNvPr id="0" name=""/>
        <dsp:cNvSpPr/>
      </dsp:nvSpPr>
      <dsp:spPr>
        <a:xfrm>
          <a:off x="4055193" y="2026"/>
          <a:ext cx="1490810" cy="894486"/>
        </a:xfrm>
        <a:prstGeom prst="rect">
          <a:avLst/>
        </a:prstGeom>
        <a:solidFill>
          <a:schemeClr val="accent2">
            <a:hueOff val="672631"/>
            <a:satOff val="-714"/>
            <a:lumOff val="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Overdosis van prikkels</a:t>
          </a:r>
          <a:endParaRPr lang="en-US" sz="1400" kern="1200"/>
        </a:p>
      </dsp:txBody>
      <dsp:txXfrm>
        <a:off x="4055193" y="2026"/>
        <a:ext cx="1490810" cy="894486"/>
      </dsp:txXfrm>
    </dsp:sp>
    <dsp:sp modelId="{2726BA74-F520-4CEC-BF23-73A715C235D1}">
      <dsp:nvSpPr>
        <dsp:cNvPr id="0" name=""/>
        <dsp:cNvSpPr/>
      </dsp:nvSpPr>
      <dsp:spPr>
        <a:xfrm>
          <a:off x="5695085" y="2026"/>
          <a:ext cx="1490810" cy="894486"/>
        </a:xfrm>
        <a:prstGeom prst="rect">
          <a:avLst/>
        </a:prstGeom>
        <a:solidFill>
          <a:schemeClr val="accent2">
            <a:hueOff val="1008946"/>
            <a:satOff val="-1072"/>
            <a:lumOff val="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De school</a:t>
          </a:r>
          <a:endParaRPr lang="en-US" sz="1400" kern="1200"/>
        </a:p>
      </dsp:txBody>
      <dsp:txXfrm>
        <a:off x="5695085" y="2026"/>
        <a:ext cx="1490810" cy="894486"/>
      </dsp:txXfrm>
    </dsp:sp>
    <dsp:sp modelId="{6B9FDF4C-9BD3-467C-8663-8BEA249E99BE}">
      <dsp:nvSpPr>
        <dsp:cNvPr id="0" name=""/>
        <dsp:cNvSpPr/>
      </dsp:nvSpPr>
      <dsp:spPr>
        <a:xfrm>
          <a:off x="7334976" y="2026"/>
          <a:ext cx="1490810" cy="894486"/>
        </a:xfrm>
        <a:prstGeom prst="rect">
          <a:avLst/>
        </a:prstGeom>
        <a:solidFill>
          <a:schemeClr val="accent2">
            <a:hueOff val="1345262"/>
            <a:satOff val="-1429"/>
            <a:lumOff val="1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Ontplooiing van de leerling</a:t>
          </a:r>
          <a:endParaRPr lang="en-US" sz="1400" kern="1200"/>
        </a:p>
      </dsp:txBody>
      <dsp:txXfrm>
        <a:off x="7334976" y="2026"/>
        <a:ext cx="1490810" cy="894486"/>
      </dsp:txXfrm>
    </dsp:sp>
    <dsp:sp modelId="{0AC89912-392A-42CE-BC7D-F3D2D65BFC1C}">
      <dsp:nvSpPr>
        <dsp:cNvPr id="0" name=""/>
        <dsp:cNvSpPr/>
      </dsp:nvSpPr>
      <dsp:spPr>
        <a:xfrm>
          <a:off x="775409" y="1045594"/>
          <a:ext cx="1490810" cy="894486"/>
        </a:xfrm>
        <a:prstGeom prst="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Een jaartje dubbelen</a:t>
          </a:r>
          <a:endParaRPr lang="en-US" sz="1400" kern="1200"/>
        </a:p>
      </dsp:txBody>
      <dsp:txXfrm>
        <a:off x="775409" y="1045594"/>
        <a:ext cx="1490810" cy="894486"/>
      </dsp:txXfrm>
    </dsp:sp>
    <dsp:sp modelId="{227E117D-E18E-45C1-A3E0-D943A51A2F0A}">
      <dsp:nvSpPr>
        <dsp:cNvPr id="0" name=""/>
        <dsp:cNvSpPr/>
      </dsp:nvSpPr>
      <dsp:spPr>
        <a:xfrm>
          <a:off x="2415301" y="1045594"/>
          <a:ext cx="1490810" cy="894486"/>
        </a:xfrm>
        <a:prstGeom prst="rect">
          <a:avLst/>
        </a:prstGeom>
        <a:solidFill>
          <a:schemeClr val="accent2">
            <a:hueOff val="2017893"/>
            <a:satOff val="-2143"/>
            <a:lumOff val="1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Leerkrachten</a:t>
          </a:r>
          <a:endParaRPr lang="en-US" sz="1400" kern="1200"/>
        </a:p>
      </dsp:txBody>
      <dsp:txXfrm>
        <a:off x="2415301" y="1045594"/>
        <a:ext cx="1490810" cy="894486"/>
      </dsp:txXfrm>
    </dsp:sp>
    <dsp:sp modelId="{E6EE7678-C84A-43C9-BF43-C67DA7C510EF}">
      <dsp:nvSpPr>
        <dsp:cNvPr id="0" name=""/>
        <dsp:cNvSpPr/>
      </dsp:nvSpPr>
      <dsp:spPr>
        <a:xfrm>
          <a:off x="4055193" y="1045594"/>
          <a:ext cx="1490810" cy="894486"/>
        </a:xfrm>
        <a:prstGeom prst="rect">
          <a:avLst/>
        </a:prstGeom>
        <a:solidFill>
          <a:schemeClr val="accent2">
            <a:hueOff val="2354208"/>
            <a:satOff val="-2500"/>
            <a:lumOff val="19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Studiekeuze</a:t>
          </a:r>
          <a:endParaRPr lang="en-US" sz="1400" kern="1200"/>
        </a:p>
      </dsp:txBody>
      <dsp:txXfrm>
        <a:off x="4055193" y="1045594"/>
        <a:ext cx="1490810" cy="894486"/>
      </dsp:txXfrm>
    </dsp:sp>
    <dsp:sp modelId="{215E3CCA-6392-4A59-B4B9-D8835DC10CF5}">
      <dsp:nvSpPr>
        <dsp:cNvPr id="0" name=""/>
        <dsp:cNvSpPr/>
      </dsp:nvSpPr>
      <dsp:spPr>
        <a:xfrm>
          <a:off x="5695085" y="1045594"/>
          <a:ext cx="1490810" cy="894486"/>
        </a:xfrm>
        <a:prstGeom prst="rect">
          <a:avLst/>
        </a:prstGeom>
        <a:solidFill>
          <a:schemeClr val="accent2">
            <a:hueOff val="2690524"/>
            <a:satOff val="-2858"/>
            <a:lumOff val="2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Persoonsgebonden </a:t>
          </a:r>
          <a:endParaRPr lang="en-US" sz="1400" kern="1200"/>
        </a:p>
      </dsp:txBody>
      <dsp:txXfrm>
        <a:off x="5695085" y="1045594"/>
        <a:ext cx="1490810" cy="894486"/>
      </dsp:txXfrm>
    </dsp:sp>
    <dsp:sp modelId="{B9254516-BC68-4F74-968B-356AEA34D65C}">
      <dsp:nvSpPr>
        <dsp:cNvPr id="0" name=""/>
        <dsp:cNvSpPr/>
      </dsp:nvSpPr>
      <dsp:spPr>
        <a:xfrm>
          <a:off x="7334976" y="1045594"/>
          <a:ext cx="1490810" cy="894486"/>
        </a:xfrm>
        <a:prstGeom prst="rect">
          <a:avLst/>
        </a:prstGeom>
        <a:solidFill>
          <a:schemeClr val="accent2">
            <a:hueOff val="3026839"/>
            <a:satOff val="-3215"/>
            <a:lumOff val="2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Sociale media</a:t>
          </a:r>
          <a:endParaRPr lang="en-US" sz="1400" kern="1200"/>
        </a:p>
      </dsp:txBody>
      <dsp:txXfrm>
        <a:off x="7334976" y="1045594"/>
        <a:ext cx="1490810" cy="894486"/>
      </dsp:txXfrm>
    </dsp:sp>
    <dsp:sp modelId="{6F6FD161-5458-455F-AFD9-C30078BE11CB}">
      <dsp:nvSpPr>
        <dsp:cNvPr id="0" name=""/>
        <dsp:cNvSpPr/>
      </dsp:nvSpPr>
      <dsp:spPr>
        <a:xfrm>
          <a:off x="4055193" y="2089161"/>
          <a:ext cx="1490810" cy="894486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Pesten </a:t>
          </a:r>
          <a:endParaRPr lang="en-US" sz="1400" kern="1200"/>
        </a:p>
      </dsp:txBody>
      <dsp:txXfrm>
        <a:off x="4055193" y="2089161"/>
        <a:ext cx="1490810" cy="8944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200C5-A2D6-4858-B096-C9042EC3B42A}">
      <dsp:nvSpPr>
        <dsp:cNvPr id="0" name=""/>
        <dsp:cNvSpPr/>
      </dsp:nvSpPr>
      <dsp:spPr>
        <a:xfrm>
          <a:off x="0" y="3093"/>
          <a:ext cx="5272392" cy="6588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4A2AC-D846-49D9-9B15-1A142A755D92}">
      <dsp:nvSpPr>
        <dsp:cNvPr id="0" name=""/>
        <dsp:cNvSpPr/>
      </dsp:nvSpPr>
      <dsp:spPr>
        <a:xfrm>
          <a:off x="199295" y="151329"/>
          <a:ext cx="362355" cy="362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5FDCA-CC57-4E2C-9500-7AF1E7547515}">
      <dsp:nvSpPr>
        <dsp:cNvPr id="0" name=""/>
        <dsp:cNvSpPr/>
      </dsp:nvSpPr>
      <dsp:spPr>
        <a:xfrm>
          <a:off x="760947" y="3093"/>
          <a:ext cx="4511444" cy="658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26" tIns="69726" rIns="69726" bIns="69726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/>
            <a:t>Verbannen B-Attest</a:t>
          </a:r>
          <a:endParaRPr lang="en-US" sz="1900" kern="1200"/>
        </a:p>
      </dsp:txBody>
      <dsp:txXfrm>
        <a:off x="760947" y="3093"/>
        <a:ext cx="4511444" cy="658828"/>
      </dsp:txXfrm>
    </dsp:sp>
    <dsp:sp modelId="{90609874-CB1E-4BD8-B299-0FDC204369EA}">
      <dsp:nvSpPr>
        <dsp:cNvPr id="0" name=""/>
        <dsp:cNvSpPr/>
      </dsp:nvSpPr>
      <dsp:spPr>
        <a:xfrm>
          <a:off x="0" y="826628"/>
          <a:ext cx="5272392" cy="6588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EDC9F-1F06-45B0-B780-AC8D04FDC3FC}">
      <dsp:nvSpPr>
        <dsp:cNvPr id="0" name=""/>
        <dsp:cNvSpPr/>
      </dsp:nvSpPr>
      <dsp:spPr>
        <a:xfrm>
          <a:off x="199295" y="974865"/>
          <a:ext cx="362355" cy="3623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FD0E7-CEC4-4BBD-BB4E-C5D526F3304D}">
      <dsp:nvSpPr>
        <dsp:cNvPr id="0" name=""/>
        <dsp:cNvSpPr/>
      </dsp:nvSpPr>
      <dsp:spPr>
        <a:xfrm>
          <a:off x="760947" y="826628"/>
          <a:ext cx="4511444" cy="658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26" tIns="69726" rIns="69726" bIns="69726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/>
            <a:t>Labo’s</a:t>
          </a:r>
          <a:endParaRPr lang="en-US" sz="1900" kern="1200"/>
        </a:p>
      </dsp:txBody>
      <dsp:txXfrm>
        <a:off x="760947" y="826628"/>
        <a:ext cx="4511444" cy="658828"/>
      </dsp:txXfrm>
    </dsp:sp>
    <dsp:sp modelId="{713B9AED-0672-4E8E-A9E2-0652BAB3B966}">
      <dsp:nvSpPr>
        <dsp:cNvPr id="0" name=""/>
        <dsp:cNvSpPr/>
      </dsp:nvSpPr>
      <dsp:spPr>
        <a:xfrm>
          <a:off x="0" y="1650164"/>
          <a:ext cx="5272392" cy="6588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28B9D-73F0-48EA-AA16-339A198874F5}">
      <dsp:nvSpPr>
        <dsp:cNvPr id="0" name=""/>
        <dsp:cNvSpPr/>
      </dsp:nvSpPr>
      <dsp:spPr>
        <a:xfrm>
          <a:off x="199295" y="1798401"/>
          <a:ext cx="362355" cy="3623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0F22A-52F8-4A29-B711-59726C558185}">
      <dsp:nvSpPr>
        <dsp:cNvPr id="0" name=""/>
        <dsp:cNvSpPr/>
      </dsp:nvSpPr>
      <dsp:spPr>
        <a:xfrm>
          <a:off x="760947" y="1650164"/>
          <a:ext cx="4511444" cy="658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26" tIns="69726" rIns="69726" bIns="69726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/>
            <a:t>Exit – of intakegesprek</a:t>
          </a:r>
          <a:endParaRPr lang="en-US" sz="1900" kern="1200"/>
        </a:p>
      </dsp:txBody>
      <dsp:txXfrm>
        <a:off x="760947" y="1650164"/>
        <a:ext cx="4511444" cy="658828"/>
      </dsp:txXfrm>
    </dsp:sp>
    <dsp:sp modelId="{E5B32E4A-C541-400D-843D-B44DFCB790D3}">
      <dsp:nvSpPr>
        <dsp:cNvPr id="0" name=""/>
        <dsp:cNvSpPr/>
      </dsp:nvSpPr>
      <dsp:spPr>
        <a:xfrm>
          <a:off x="0" y="2473700"/>
          <a:ext cx="5272392" cy="6588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AF548-E57D-44DA-9764-7F1619A3A550}">
      <dsp:nvSpPr>
        <dsp:cNvPr id="0" name=""/>
        <dsp:cNvSpPr/>
      </dsp:nvSpPr>
      <dsp:spPr>
        <a:xfrm>
          <a:off x="199295" y="2621936"/>
          <a:ext cx="362355" cy="3623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38115-53C8-43B7-A3E4-671F6AF22CA3}">
      <dsp:nvSpPr>
        <dsp:cNvPr id="0" name=""/>
        <dsp:cNvSpPr/>
      </dsp:nvSpPr>
      <dsp:spPr>
        <a:xfrm>
          <a:off x="760947" y="2473700"/>
          <a:ext cx="4511444" cy="658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26" tIns="69726" rIns="69726" bIns="69726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/>
            <a:t>Groeigesprekken</a:t>
          </a:r>
          <a:endParaRPr lang="en-US" sz="1900" kern="1200"/>
        </a:p>
      </dsp:txBody>
      <dsp:txXfrm>
        <a:off x="760947" y="2473700"/>
        <a:ext cx="4511444" cy="658828"/>
      </dsp:txXfrm>
    </dsp:sp>
    <dsp:sp modelId="{FF444B94-8340-4191-B9C6-6A858995F237}">
      <dsp:nvSpPr>
        <dsp:cNvPr id="0" name=""/>
        <dsp:cNvSpPr/>
      </dsp:nvSpPr>
      <dsp:spPr>
        <a:xfrm>
          <a:off x="0" y="3297236"/>
          <a:ext cx="5272392" cy="6588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08F0A-02C2-4DEA-AE2E-0E324F072A30}">
      <dsp:nvSpPr>
        <dsp:cNvPr id="0" name=""/>
        <dsp:cNvSpPr/>
      </dsp:nvSpPr>
      <dsp:spPr>
        <a:xfrm>
          <a:off x="199295" y="3445472"/>
          <a:ext cx="362355" cy="3623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00E8B-59AA-4A82-BBB2-58EFE524AAB0}">
      <dsp:nvSpPr>
        <dsp:cNvPr id="0" name=""/>
        <dsp:cNvSpPr/>
      </dsp:nvSpPr>
      <dsp:spPr>
        <a:xfrm>
          <a:off x="760947" y="3297236"/>
          <a:ext cx="4511444" cy="658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26" tIns="69726" rIns="69726" bIns="69726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/>
            <a:t>Van t’ één naar ‘t ander</a:t>
          </a:r>
          <a:endParaRPr lang="en-US" sz="1900" kern="1200"/>
        </a:p>
      </dsp:txBody>
      <dsp:txXfrm>
        <a:off x="760947" y="3297236"/>
        <a:ext cx="4511444" cy="658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401732C-37EE-4B98-A709-9530173F3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654E48C8-2A00-4C54-BC9C-B18EE49E9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CE0A0544-8F52-43F0-AC3E-DF683908B5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2F4057D3-A680-4443-9E51-ED920A691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2F6853A4-7B38-4FDE-B024-AE8BA71E7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86ADF4DB-4290-4441-8F8E-04152FE606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AC04C099-A6A0-4B07-89A3-E3E5EBED9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8" y="982132"/>
            <a:ext cx="4094017" cy="2823880"/>
          </a:xfrm>
        </p:spPr>
        <p:txBody>
          <a:bodyPr>
            <a:normAutofit/>
          </a:bodyPr>
          <a:lstStyle/>
          <a:p>
            <a:r>
              <a:rPr lang="nl-BE" sz="4800">
                <a:solidFill>
                  <a:srgbClr val="262626"/>
                </a:solidFill>
              </a:rPr>
              <a:t>Schoolmoeheid </a:t>
            </a:r>
          </a:p>
        </p:txBody>
      </p:sp>
      <p:pic>
        <p:nvPicPr>
          <p:cNvPr id="1026" name="Picture 2" descr="Afbeeldingsresultaat voor schoolmoe">
            <a:extLst>
              <a:ext uri="{FF2B5EF4-FFF2-40B4-BE49-F238E27FC236}">
                <a16:creationId xmlns:a16="http://schemas.microsoft.com/office/drawing/2014/main" xmlns="" id="{0F7D957A-8AA2-40B8-A33C-CAF3543D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2506" y="982131"/>
            <a:ext cx="4041789" cy="4893735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0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5224A92-B71D-4244-9CEE-E80F9BD118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69A319-3937-4297-B7D8-6745097B90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3FDFE78-2422-40CD-BC53-9E0C459C9D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4DFE1F-4105-4CAA-84B1-B5EF0005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lang="nl-BE" sz="4100">
                <a:solidFill>
                  <a:srgbClr val="262626"/>
                </a:solidFill>
              </a:rPr>
              <a:t>Schoolmoeheid in Turnhout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97E302E-4D34-42E4-94A8-4FC0AF572F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BBE4B0E9-332C-45F7-95DB-95C48B2F0F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247382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224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1B39321-5729-490E-8EA0-5A9302C8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Praktijk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5AAD8F7-97D0-4DC3-9767-4A1F3827B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Link website schoolmoeheid</a:t>
            </a:r>
          </a:p>
        </p:txBody>
      </p:sp>
    </p:spTree>
    <p:extLst>
      <p:ext uri="{BB962C8B-B14F-4D97-AF65-F5344CB8AC3E}">
        <p14:creationId xmlns:p14="http://schemas.microsoft.com/office/powerpoint/2010/main" val="47767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5224A92-B71D-4244-9CEE-E80F9BD118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69A319-3937-4297-B7D8-6745097B90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3FDFE78-2422-40CD-BC53-9E0C459C9D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E7332D1-CA5E-4C10-BA32-ADDD2E52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262626"/>
                </a:solidFill>
              </a:rPr>
              <a:t>Inhoud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97E302E-4D34-42E4-94A8-4FC0AF572F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A425D595-542F-46FD-BE16-7FE19908D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415988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5919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575D7A7-3C36-4508-9BC6-70A93BD3C4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C964A0D-06B7-4C16-AC9F-20ADDA805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5703F5C-55DF-45CD-BC3F-3BE8F1033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8C7134F-70F9-4826-A97E-9B39AEA08F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9351E73-B6DD-4B56-8EE9-C16B5711C4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E446D0E-6531-40B7-A182-FB8602439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AB79D876-BCFB-48E8-A406-A9DDB58B3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D9B2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E33C98B-90F1-4F12-9D4E-46E1A234D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F259A573-1F85-45FA-9445-A1BBAF4C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Voorstelling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256FEDC-746C-45BC-9AF9-4F33D2165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08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5224A92-B71D-4244-9CEE-E80F9BD118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69A319-3937-4297-B7D8-6745097B90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3FDFE78-2422-40CD-BC53-9E0C459C9D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F44166-6422-4053-8AE6-D86A71BE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lang="nl-BE" sz="4100">
                <a:solidFill>
                  <a:srgbClr val="262626"/>
                </a:solidFill>
              </a:rPr>
              <a:t>Definitie schoolmoeheid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97E302E-4D34-42E4-94A8-4FC0AF572F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A5EEA3E6-490D-4C9F-AE57-A3892B028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951402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0386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2723366-C73B-4ED6-ADEF-29911C6BC5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7A4152-8E41-4D1C-B88C-57C5C430A6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565B52D-3951-432B-86B3-5458A9CC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Signalen schoolmoeheid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9F76F5-72D4-4814-9169-8F535AEEB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202988-4466-42C5-B33A-AFABF051B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8DCA376-AAEA-4988-8A05-06B990612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r>
              <a:rPr lang="nl-BE" dirty="0"/>
              <a:t>Onder de radar</a:t>
            </a:r>
          </a:p>
          <a:p>
            <a:r>
              <a:rPr lang="nl-BE" dirty="0"/>
              <a:t>Merkbaar gedrag</a:t>
            </a:r>
          </a:p>
          <a:p>
            <a:r>
              <a:rPr lang="nl-BE" dirty="0"/>
              <a:t>Meest zichtbare signaal is spijbelen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6540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7DEDD00-5E71-418B-9C3C-9B71B01822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F08AA894-60A7-4A09-919E-54EF7C3EC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4680684-9D82-4E2B-9E9A-778390DA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28899EB-8201-46DC-A208-67136E6BA1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8681DBB-DB5A-40DF-8333-C7E1C945B5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B168856-5A2E-4681-9697-4B8FDD2F1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262626"/>
                </a:solidFill>
              </a:rPr>
              <a:t>Ontstaan en oorzaken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7C012F87-3C7D-45A2-8C08-C720B07A2C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884573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8936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5224A92-B71D-4244-9CEE-E80F9BD118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69A319-3937-4297-B7D8-6745097B90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3FDFE78-2422-40CD-BC53-9E0C459C9D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A676A41-8A6D-4697-B043-C09B0B2D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lang="nl-BE" sz="4100">
                <a:solidFill>
                  <a:srgbClr val="262626"/>
                </a:solidFill>
              </a:rPr>
              <a:t>Gevolgen schoolmoeheid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97E302E-4D34-42E4-94A8-4FC0AF572F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B696F93F-45FC-4F42-9AD3-631E2999E1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416920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414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7DEDD00-5E71-418B-9C3C-9B71B01822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F08AA894-60A7-4A09-919E-54EF7C3EC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4680684-9D82-4E2B-9E9A-778390DA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28899EB-8201-46DC-A208-67136E6BA1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8681DBB-DB5A-40DF-8333-C7E1C945B5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7B2D3919-D676-42E2-9713-02B83FBC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262626"/>
                </a:solidFill>
              </a:rPr>
              <a:t>SPIJBELEN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406FE67C-0FC8-49C5-A111-F81D7D737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916582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7514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2723366-C73B-4ED6-ADEF-29911C6BC5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7A4152-8E41-4D1C-B88C-57C5C430A6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FED6BA-E5F0-45F6-A594-AF72D347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Alternatieven schoolmoeheid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9F76F5-72D4-4814-9169-8F535AEEB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202988-4466-42C5-B33A-AFABF051B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B5DADAF-351E-4EC6-931B-1C3CE799C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2200" dirty="0"/>
              <a:t>CLB</a:t>
            </a:r>
          </a:p>
          <a:p>
            <a:pPr>
              <a:lnSpc>
                <a:spcPct val="90000"/>
              </a:lnSpc>
            </a:pPr>
            <a:r>
              <a:rPr lang="nl-BE" sz="2200" dirty="0"/>
              <a:t>Time-Out</a:t>
            </a:r>
          </a:p>
          <a:p>
            <a:pPr>
              <a:lnSpc>
                <a:spcPct val="90000"/>
              </a:lnSpc>
            </a:pPr>
            <a:r>
              <a:rPr lang="nl-BE" sz="2200" dirty="0"/>
              <a:t>P.O.T.</a:t>
            </a:r>
          </a:p>
          <a:p>
            <a:pPr>
              <a:lnSpc>
                <a:spcPct val="90000"/>
              </a:lnSpc>
            </a:pPr>
            <a:r>
              <a:rPr lang="nl-BE" sz="2200" dirty="0"/>
              <a:t>Secundair volwassenonderwijs</a:t>
            </a:r>
          </a:p>
          <a:p>
            <a:pPr>
              <a:lnSpc>
                <a:spcPct val="90000"/>
              </a:lnSpc>
            </a:pPr>
            <a:r>
              <a:rPr lang="nl-BE" sz="2200" dirty="0"/>
              <a:t>WIJ-project</a:t>
            </a:r>
          </a:p>
          <a:p>
            <a:pPr>
              <a:lnSpc>
                <a:spcPct val="90000"/>
              </a:lnSpc>
            </a:pPr>
            <a:r>
              <a:rPr lang="nl-BE" sz="2200" dirty="0"/>
              <a:t>Examencommissie </a:t>
            </a:r>
          </a:p>
          <a:p>
            <a:pPr>
              <a:lnSpc>
                <a:spcPct val="90000"/>
              </a:lnSpc>
            </a:pPr>
            <a:r>
              <a:rPr lang="nl-BE" sz="2200" dirty="0"/>
              <a:t>Huisonderwijs</a:t>
            </a:r>
          </a:p>
          <a:p>
            <a:pPr>
              <a:lnSpc>
                <a:spcPct val="90000"/>
              </a:lnSpc>
            </a:pPr>
            <a:endParaRPr lang="nl-BE" sz="2200" dirty="0"/>
          </a:p>
        </p:txBody>
      </p:sp>
    </p:spTree>
    <p:extLst>
      <p:ext uri="{BB962C8B-B14F-4D97-AF65-F5344CB8AC3E}">
        <p14:creationId xmlns:p14="http://schemas.microsoft.com/office/powerpoint/2010/main" val="1572894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123</Words>
  <Application>Microsoft Office PowerPoint</Application>
  <PresentationFormat>Breedbeeld</PresentationFormat>
  <Paragraphs>58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Organisch</vt:lpstr>
      <vt:lpstr>Schoolmoeheid </vt:lpstr>
      <vt:lpstr>Inhoud</vt:lpstr>
      <vt:lpstr>Voorstelling</vt:lpstr>
      <vt:lpstr>Definitie schoolmoeheid</vt:lpstr>
      <vt:lpstr>Signalen schoolmoeheid</vt:lpstr>
      <vt:lpstr>Ontstaan en oorzaken</vt:lpstr>
      <vt:lpstr>Gevolgen schoolmoeheid</vt:lpstr>
      <vt:lpstr>SPIJBELEN</vt:lpstr>
      <vt:lpstr>Alternatieven schoolmoeheid</vt:lpstr>
      <vt:lpstr>Schoolmoeheid in Turnhout</vt:lpstr>
      <vt:lpstr>Praktijk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Schoolmoeheid</dc:title>
  <dc:creator>Luc Haesendonckx</dc:creator>
  <cp:lastModifiedBy>laura de peuter</cp:lastModifiedBy>
  <cp:revision>2</cp:revision>
  <dcterms:created xsi:type="dcterms:W3CDTF">2019-05-21T12:06:47Z</dcterms:created>
  <dcterms:modified xsi:type="dcterms:W3CDTF">2019-05-31T09:36:18Z</dcterms:modified>
</cp:coreProperties>
</file>